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5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72" r:id="rId1"/>
    <p:sldMasterId id="2147484104" r:id="rId2"/>
    <p:sldMasterId id="2147484119" r:id="rId3"/>
    <p:sldMasterId id="2147484134" r:id="rId4"/>
    <p:sldMasterId id="2147484149" r:id="rId5"/>
    <p:sldMasterId id="2147484326" r:id="rId6"/>
  </p:sldMasterIdLst>
  <p:notesMasterIdLst>
    <p:notesMasterId r:id="rId13"/>
  </p:notesMasterIdLst>
  <p:handoutMasterIdLst>
    <p:handoutMasterId r:id="rId14"/>
  </p:handoutMasterIdLst>
  <p:sldIdLst>
    <p:sldId id="531" r:id="rId7"/>
    <p:sldId id="527" r:id="rId8"/>
    <p:sldId id="528" r:id="rId9"/>
    <p:sldId id="530" r:id="rId10"/>
    <p:sldId id="529" r:id="rId11"/>
    <p:sldId id="532" r:id="rId12"/>
  </p:sldIdLst>
  <p:sldSz cx="9144000" cy="5143500" type="screen16x9"/>
  <p:notesSz cx="6808788" cy="9940925"/>
  <p:defaultTextStyle>
    <a:defPPr>
      <a:defRPr lang="ru-RU"/>
    </a:defPPr>
    <a:lvl1pPr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00803" indent="48365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801634" indent="96725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202456" indent="145046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603271" indent="193413" algn="l" defTabSz="801634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45827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694991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144160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593327" algn="l" defTabSz="898329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0" userDrawn="1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  <p15:guide id="10" orient="horz" pos="1053">
          <p15:clr>
            <a:srgbClr val="A4A3A4"/>
          </p15:clr>
        </p15:guide>
        <p15:guide id="11" pos="299">
          <p15:clr>
            <a:srgbClr val="A4A3A4"/>
          </p15:clr>
        </p15:guide>
        <p15:guide id="12" pos="2157">
          <p15:clr>
            <a:srgbClr val="A4A3A4"/>
          </p15:clr>
        </p15:guide>
        <p15:guide id="13" pos="249" userDrawn="1">
          <p15:clr>
            <a:srgbClr val="A4A3A4"/>
          </p15:clr>
        </p15:guide>
        <p15:guide id="14" orient="horz" pos="29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757B"/>
    <a:srgbClr val="008E40"/>
    <a:srgbClr val="FF2121"/>
    <a:srgbClr val="648FC4"/>
    <a:srgbClr val="95B3D7"/>
    <a:srgbClr val="31849B"/>
    <a:srgbClr val="73BED3"/>
    <a:srgbClr val="EE686E"/>
    <a:srgbClr val="0091FE"/>
    <a:srgbClr val="83A5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07" autoAdjust="0"/>
    <p:restoredTop sz="93033" autoAdjust="0"/>
  </p:normalViewPr>
  <p:slideViewPr>
    <p:cSldViewPr>
      <p:cViewPr varScale="1">
        <p:scale>
          <a:sx n="108" d="100"/>
          <a:sy n="108" d="100"/>
        </p:scale>
        <p:origin x="1158" y="108"/>
      </p:cViewPr>
      <p:guideLst>
        <p:guide orient="horz" pos="1620"/>
        <p:guide orient="horz" pos="2968"/>
        <p:guide orient="horz" pos="352"/>
        <p:guide orient="horz" pos="940"/>
        <p:guide pos="2880"/>
        <p:guide pos="385"/>
        <p:guide pos="1565"/>
        <p:guide pos="5193"/>
        <p:guide pos="4069"/>
        <p:guide orient="horz" pos="1053"/>
        <p:guide pos="299"/>
        <p:guide pos="2157"/>
        <p:guide pos="249"/>
        <p:guide orient="horz" pos="29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3330" y="-90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4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4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A8016F-0C19-41F4-BB88-1D0BB075EACC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8" y="944245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A718B1-1315-408D-BBB9-F85AC95B46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7751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7"/>
            <a:ext cx="2950528" cy="496966"/>
          </a:xfrm>
          <a:prstGeom prst="rect">
            <a:avLst/>
          </a:prstGeom>
        </p:spPr>
        <p:txBody>
          <a:bodyPr vert="horz" lIns="91824" tIns="45912" rIns="91824" bIns="45912" rtlCol="0"/>
          <a:lstStyle>
            <a:lvl1pPr algn="l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670" y="7"/>
            <a:ext cx="2950528" cy="496966"/>
          </a:xfrm>
          <a:prstGeom prst="rect">
            <a:avLst/>
          </a:prstGeom>
        </p:spPr>
        <p:txBody>
          <a:bodyPr vert="horz" lIns="91824" tIns="45912" rIns="91824" bIns="45912" rtlCol="0"/>
          <a:lstStyle>
            <a:lvl1pPr algn="r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46B16C0-9139-4530-BE82-17881F5AE1AD}" type="datetimeFigureOut">
              <a:rPr lang="ru-RU"/>
              <a:pPr>
                <a:defRPr/>
              </a:pPr>
              <a:t>27.04.2020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46125"/>
            <a:ext cx="6621462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24" tIns="45912" rIns="91824" bIns="45912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403" y="4721980"/>
            <a:ext cx="5447984" cy="4472696"/>
          </a:xfrm>
          <a:prstGeom prst="rect">
            <a:avLst/>
          </a:prstGeom>
        </p:spPr>
        <p:txBody>
          <a:bodyPr vert="horz" lIns="91824" tIns="45912" rIns="91824" bIns="45912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2366"/>
            <a:ext cx="2950528" cy="496965"/>
          </a:xfrm>
          <a:prstGeom prst="rect">
            <a:avLst/>
          </a:prstGeom>
        </p:spPr>
        <p:txBody>
          <a:bodyPr vert="horz" lIns="91824" tIns="45912" rIns="91824" bIns="45912" rtlCol="0" anchor="b"/>
          <a:lstStyle>
            <a:lvl1pPr algn="l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670" y="9442366"/>
            <a:ext cx="2950528" cy="496965"/>
          </a:xfrm>
          <a:prstGeom prst="rect">
            <a:avLst/>
          </a:prstGeom>
        </p:spPr>
        <p:txBody>
          <a:bodyPr vert="horz" lIns="91824" tIns="45912" rIns="91824" bIns="45912" rtlCol="0" anchor="b"/>
          <a:lstStyle>
            <a:lvl1pPr algn="r" defTabSz="81972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EAEFFAF-42B2-46AF-9009-8A2332E546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7821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0803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1634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2456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03271" algn="l" defTabSz="801634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04869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5852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06822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07803" algn="l" defTabSz="8019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5031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61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2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8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4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09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33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9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7183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9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589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436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33" y="20483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33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6193" indent="0">
              <a:buNone/>
              <a:defRPr sz="1100"/>
            </a:lvl2pPr>
            <a:lvl3pPr marL="812381" indent="0">
              <a:buNone/>
              <a:defRPr sz="900"/>
            </a:lvl3pPr>
            <a:lvl4pPr marL="1218566" indent="0">
              <a:buNone/>
              <a:defRPr sz="800"/>
            </a:lvl4pPr>
            <a:lvl5pPr marL="1624754" indent="0">
              <a:buNone/>
              <a:defRPr sz="800"/>
            </a:lvl5pPr>
            <a:lvl6pPr marL="2030948" indent="0">
              <a:buNone/>
              <a:defRPr sz="800"/>
            </a:lvl6pPr>
            <a:lvl7pPr marL="2437142" indent="0">
              <a:buNone/>
              <a:defRPr sz="800"/>
            </a:lvl7pPr>
            <a:lvl8pPr marL="2843329" indent="0">
              <a:buNone/>
              <a:defRPr sz="800"/>
            </a:lvl8pPr>
            <a:lvl9pPr marL="324952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766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6193" indent="0">
              <a:buNone/>
              <a:defRPr sz="2500"/>
            </a:lvl2pPr>
            <a:lvl3pPr marL="812381" indent="0">
              <a:buNone/>
              <a:defRPr sz="2100"/>
            </a:lvl3pPr>
            <a:lvl4pPr marL="1218566" indent="0">
              <a:buNone/>
              <a:defRPr sz="1800"/>
            </a:lvl4pPr>
            <a:lvl5pPr marL="1624754" indent="0">
              <a:buNone/>
              <a:defRPr sz="1800"/>
            </a:lvl5pPr>
            <a:lvl6pPr marL="2030948" indent="0">
              <a:buNone/>
              <a:defRPr sz="1800"/>
            </a:lvl6pPr>
            <a:lvl7pPr marL="2437142" indent="0">
              <a:buNone/>
              <a:defRPr sz="1800"/>
            </a:lvl7pPr>
            <a:lvl8pPr marL="2843329" indent="0">
              <a:buNone/>
              <a:defRPr sz="1800"/>
            </a:lvl8pPr>
            <a:lvl9pPr marL="3249523" indent="0">
              <a:buNone/>
              <a:defRPr sz="18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6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6193" indent="0">
              <a:buNone/>
              <a:defRPr sz="1100"/>
            </a:lvl2pPr>
            <a:lvl3pPr marL="812381" indent="0">
              <a:buNone/>
              <a:defRPr sz="900"/>
            </a:lvl3pPr>
            <a:lvl4pPr marL="1218566" indent="0">
              <a:buNone/>
              <a:defRPr sz="800"/>
            </a:lvl4pPr>
            <a:lvl5pPr marL="1624754" indent="0">
              <a:buNone/>
              <a:defRPr sz="800"/>
            </a:lvl5pPr>
            <a:lvl6pPr marL="2030948" indent="0">
              <a:buNone/>
              <a:defRPr sz="800"/>
            </a:lvl6pPr>
            <a:lvl7pPr marL="2437142" indent="0">
              <a:buNone/>
              <a:defRPr sz="800"/>
            </a:lvl7pPr>
            <a:lvl8pPr marL="2843329" indent="0">
              <a:buNone/>
              <a:defRPr sz="800"/>
            </a:lvl8pPr>
            <a:lvl9pPr marL="324952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848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903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738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9" y="367196"/>
            <a:ext cx="7343979" cy="832593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E1B3C2-7AE0-4C6C-9691-CB6BB781DB4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56624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69" y="1598275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5628" indent="0" algn="ctr">
              <a:buNone/>
              <a:defRPr/>
            </a:lvl2pPr>
            <a:lvl3pPr marL="711270" indent="0" algn="ctr">
              <a:buNone/>
              <a:defRPr/>
            </a:lvl3pPr>
            <a:lvl4pPr marL="1066919" indent="0" algn="ctr">
              <a:buNone/>
              <a:defRPr/>
            </a:lvl4pPr>
            <a:lvl5pPr marL="1422557" indent="0" algn="ctr">
              <a:buNone/>
              <a:defRPr/>
            </a:lvl5pPr>
            <a:lvl6pPr marL="1778199" indent="0" algn="ctr">
              <a:buNone/>
              <a:defRPr/>
            </a:lvl6pPr>
            <a:lvl7pPr marL="2133840" indent="0" algn="ctr">
              <a:buNone/>
              <a:defRPr/>
            </a:lvl7pPr>
            <a:lvl8pPr marL="2489477" indent="0" algn="ctr">
              <a:buNone/>
              <a:defRPr/>
            </a:lvl8pPr>
            <a:lvl9pPr marL="2845114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1220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3426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20" y="3305582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20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5628" indent="0">
              <a:buNone/>
              <a:defRPr sz="1400"/>
            </a:lvl2pPr>
            <a:lvl3pPr marL="711270" indent="0">
              <a:buNone/>
              <a:defRPr sz="1300"/>
            </a:lvl3pPr>
            <a:lvl4pPr marL="1066919" indent="0">
              <a:buNone/>
              <a:defRPr sz="1100"/>
            </a:lvl4pPr>
            <a:lvl5pPr marL="1422557" indent="0">
              <a:buNone/>
              <a:defRPr sz="1100"/>
            </a:lvl5pPr>
            <a:lvl6pPr marL="1778199" indent="0">
              <a:buNone/>
              <a:defRPr sz="1100"/>
            </a:lvl6pPr>
            <a:lvl7pPr marL="2133840" indent="0">
              <a:buNone/>
              <a:defRPr sz="1100"/>
            </a:lvl7pPr>
            <a:lvl8pPr marL="2489477" indent="0">
              <a:buNone/>
              <a:defRPr sz="1100"/>
            </a:lvl8pPr>
            <a:lvl9pPr marL="2845114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781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56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501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1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6657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28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12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628" indent="0">
              <a:buNone/>
              <a:defRPr sz="1600" b="1"/>
            </a:lvl2pPr>
            <a:lvl3pPr marL="711270" indent="0">
              <a:buNone/>
              <a:defRPr sz="1400" b="1"/>
            </a:lvl3pPr>
            <a:lvl4pPr marL="1066919" indent="0">
              <a:buNone/>
              <a:defRPr sz="1300" b="1"/>
            </a:lvl4pPr>
            <a:lvl5pPr marL="1422557" indent="0">
              <a:buNone/>
              <a:defRPr sz="1300" b="1"/>
            </a:lvl5pPr>
            <a:lvl6pPr marL="1778199" indent="0">
              <a:buNone/>
              <a:defRPr sz="1300" b="1"/>
            </a:lvl6pPr>
            <a:lvl7pPr marL="2133840" indent="0">
              <a:buNone/>
              <a:defRPr sz="1300" b="1"/>
            </a:lvl7pPr>
            <a:lvl8pPr marL="2489477" indent="0">
              <a:buNone/>
              <a:defRPr sz="1300" b="1"/>
            </a:lvl8pPr>
            <a:lvl9pPr marL="2845114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628" indent="0">
              <a:buNone/>
              <a:defRPr sz="1600" b="1"/>
            </a:lvl2pPr>
            <a:lvl3pPr marL="711270" indent="0">
              <a:buNone/>
              <a:defRPr sz="1400" b="1"/>
            </a:lvl3pPr>
            <a:lvl4pPr marL="1066919" indent="0">
              <a:buNone/>
              <a:defRPr sz="1300" b="1"/>
            </a:lvl4pPr>
            <a:lvl5pPr marL="1422557" indent="0">
              <a:buNone/>
              <a:defRPr sz="1300" b="1"/>
            </a:lvl5pPr>
            <a:lvl6pPr marL="1778199" indent="0">
              <a:buNone/>
              <a:defRPr sz="1300" b="1"/>
            </a:lvl6pPr>
            <a:lvl7pPr marL="2133840" indent="0">
              <a:buNone/>
              <a:defRPr sz="1300" b="1"/>
            </a:lvl7pPr>
            <a:lvl8pPr marL="2489477" indent="0">
              <a:buNone/>
              <a:defRPr sz="1300" b="1"/>
            </a:lvl8pPr>
            <a:lvl9pPr marL="2845114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4088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6220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2493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12" y="205221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12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5628" indent="0">
              <a:buNone/>
              <a:defRPr sz="1000"/>
            </a:lvl2pPr>
            <a:lvl3pPr marL="711270" indent="0">
              <a:buNone/>
              <a:defRPr sz="800"/>
            </a:lvl3pPr>
            <a:lvl4pPr marL="1066919" indent="0">
              <a:buNone/>
              <a:defRPr sz="700"/>
            </a:lvl4pPr>
            <a:lvl5pPr marL="1422557" indent="0">
              <a:buNone/>
              <a:defRPr sz="700"/>
            </a:lvl5pPr>
            <a:lvl6pPr marL="1778199" indent="0">
              <a:buNone/>
              <a:defRPr sz="700"/>
            </a:lvl6pPr>
            <a:lvl7pPr marL="2133840" indent="0">
              <a:buNone/>
              <a:defRPr sz="700"/>
            </a:lvl7pPr>
            <a:lvl8pPr marL="2489477" indent="0">
              <a:buNone/>
              <a:defRPr sz="700"/>
            </a:lvl8pPr>
            <a:lvl9pPr marL="2845114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0548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19" y="3600374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1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5628" indent="0">
              <a:buNone/>
              <a:defRPr sz="2300"/>
            </a:lvl2pPr>
            <a:lvl3pPr marL="711270" indent="0">
              <a:buNone/>
              <a:defRPr sz="1900"/>
            </a:lvl3pPr>
            <a:lvl4pPr marL="1066919" indent="0">
              <a:buNone/>
              <a:defRPr sz="1600"/>
            </a:lvl4pPr>
            <a:lvl5pPr marL="1422557" indent="0">
              <a:buNone/>
              <a:defRPr sz="1600"/>
            </a:lvl5pPr>
            <a:lvl6pPr marL="1778199" indent="0">
              <a:buNone/>
              <a:defRPr sz="1600"/>
            </a:lvl6pPr>
            <a:lvl7pPr marL="2133840" indent="0">
              <a:buNone/>
              <a:defRPr sz="1600"/>
            </a:lvl7pPr>
            <a:lvl8pPr marL="2489477" indent="0">
              <a:buNone/>
              <a:defRPr sz="1600"/>
            </a:lvl8pPr>
            <a:lvl9pPr marL="2845114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19" y="4025849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5628" indent="0">
              <a:buNone/>
              <a:defRPr sz="1000"/>
            </a:lvl2pPr>
            <a:lvl3pPr marL="711270" indent="0">
              <a:buNone/>
              <a:defRPr sz="800"/>
            </a:lvl3pPr>
            <a:lvl4pPr marL="1066919" indent="0">
              <a:buNone/>
              <a:defRPr sz="700"/>
            </a:lvl4pPr>
            <a:lvl5pPr marL="1422557" indent="0">
              <a:buNone/>
              <a:defRPr sz="700"/>
            </a:lvl5pPr>
            <a:lvl6pPr marL="1778199" indent="0">
              <a:buNone/>
              <a:defRPr sz="700"/>
            </a:lvl6pPr>
            <a:lvl7pPr marL="2133840" indent="0">
              <a:buNone/>
              <a:defRPr sz="700"/>
            </a:lvl7pPr>
            <a:lvl8pPr marL="2489477" indent="0">
              <a:buNone/>
              <a:defRPr sz="700"/>
            </a:lvl8pPr>
            <a:lvl9pPr marL="2845114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5063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4555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173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9" y="36719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89" y="1199761"/>
            <a:ext cx="7343979" cy="3627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6034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89" y="367196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97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97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468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0669" indent="2485">
              <a:defRPr>
                <a:latin typeface="+mj-lt"/>
              </a:defRPr>
            </a:lvl2pPr>
            <a:lvl3pPr marL="489620" indent="-202775">
              <a:tabLst/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213" tIns="35608" rIns="71213" bIns="35608" rtlCol="0">
            <a:noAutofit/>
          </a:bodyPr>
          <a:lstStyle/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14"/>
            <a:ext cx="7548638" cy="946151"/>
          </a:xfrm>
        </p:spPr>
        <p:txBody>
          <a:bodyPr/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6083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89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916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67" y="159827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5790" indent="0" algn="ctr">
              <a:buNone/>
              <a:defRPr/>
            </a:lvl2pPr>
            <a:lvl3pPr marL="711591" indent="0" algn="ctr">
              <a:buNone/>
              <a:defRPr/>
            </a:lvl3pPr>
            <a:lvl4pPr marL="1067400" indent="0" algn="ctr">
              <a:buNone/>
              <a:defRPr/>
            </a:lvl4pPr>
            <a:lvl5pPr marL="1423199" indent="0" algn="ctr">
              <a:buNone/>
              <a:defRPr/>
            </a:lvl5pPr>
            <a:lvl6pPr marL="1779001" indent="0" algn="ctr">
              <a:buNone/>
              <a:defRPr/>
            </a:lvl6pPr>
            <a:lvl7pPr marL="2134801" indent="0" algn="ctr">
              <a:buNone/>
              <a:defRPr/>
            </a:lvl7pPr>
            <a:lvl8pPr marL="2490599" indent="0" algn="ctr">
              <a:buNone/>
              <a:defRPr/>
            </a:lvl8pPr>
            <a:lvl9pPr marL="284639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6971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6101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18" y="3305579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18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5790" indent="0">
              <a:buNone/>
              <a:defRPr sz="1400"/>
            </a:lvl2pPr>
            <a:lvl3pPr marL="711591" indent="0">
              <a:buNone/>
              <a:defRPr sz="1300"/>
            </a:lvl3pPr>
            <a:lvl4pPr marL="1067400" indent="0">
              <a:buNone/>
              <a:defRPr sz="1100"/>
            </a:lvl4pPr>
            <a:lvl5pPr marL="1423199" indent="0">
              <a:buNone/>
              <a:defRPr sz="1100"/>
            </a:lvl5pPr>
            <a:lvl6pPr marL="1779001" indent="0">
              <a:buNone/>
              <a:defRPr sz="1100"/>
            </a:lvl6pPr>
            <a:lvl7pPr marL="2134801" indent="0">
              <a:buNone/>
              <a:defRPr sz="1100"/>
            </a:lvl7pPr>
            <a:lvl8pPr marL="2490599" indent="0">
              <a:buNone/>
              <a:defRPr sz="1100"/>
            </a:lvl8pPr>
            <a:lvl9pPr marL="284639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2475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5214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10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790" indent="0">
              <a:buNone/>
              <a:defRPr sz="1600" b="1"/>
            </a:lvl2pPr>
            <a:lvl3pPr marL="711591" indent="0">
              <a:buNone/>
              <a:defRPr sz="1400" b="1"/>
            </a:lvl3pPr>
            <a:lvl4pPr marL="1067400" indent="0">
              <a:buNone/>
              <a:defRPr sz="1300" b="1"/>
            </a:lvl4pPr>
            <a:lvl5pPr marL="1423199" indent="0">
              <a:buNone/>
              <a:defRPr sz="1300" b="1"/>
            </a:lvl5pPr>
            <a:lvl6pPr marL="1779001" indent="0">
              <a:buNone/>
              <a:defRPr sz="1300" b="1"/>
            </a:lvl6pPr>
            <a:lvl7pPr marL="2134801" indent="0">
              <a:buNone/>
              <a:defRPr sz="1300" b="1"/>
            </a:lvl7pPr>
            <a:lvl8pPr marL="2490599" indent="0">
              <a:buNone/>
              <a:defRPr sz="1300" b="1"/>
            </a:lvl8pPr>
            <a:lvl9pPr marL="284639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5790" indent="0">
              <a:buNone/>
              <a:defRPr sz="1600" b="1"/>
            </a:lvl2pPr>
            <a:lvl3pPr marL="711591" indent="0">
              <a:buNone/>
              <a:defRPr sz="1400" b="1"/>
            </a:lvl3pPr>
            <a:lvl4pPr marL="1067400" indent="0">
              <a:buNone/>
              <a:defRPr sz="1300" b="1"/>
            </a:lvl4pPr>
            <a:lvl5pPr marL="1423199" indent="0">
              <a:buNone/>
              <a:defRPr sz="1300" b="1"/>
            </a:lvl5pPr>
            <a:lvl6pPr marL="1779001" indent="0">
              <a:buNone/>
              <a:defRPr sz="1300" b="1"/>
            </a:lvl6pPr>
            <a:lvl7pPr marL="2134801" indent="0">
              <a:buNone/>
              <a:defRPr sz="1300" b="1"/>
            </a:lvl7pPr>
            <a:lvl8pPr marL="2490599" indent="0">
              <a:buNone/>
              <a:defRPr sz="1300" b="1"/>
            </a:lvl8pPr>
            <a:lvl9pPr marL="2846398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3241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3124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162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9" y="205221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09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5790" indent="0">
              <a:buNone/>
              <a:defRPr sz="1000"/>
            </a:lvl2pPr>
            <a:lvl3pPr marL="711591" indent="0">
              <a:buNone/>
              <a:defRPr sz="800"/>
            </a:lvl3pPr>
            <a:lvl4pPr marL="1067400" indent="0">
              <a:buNone/>
              <a:defRPr sz="700"/>
            </a:lvl4pPr>
            <a:lvl5pPr marL="1423199" indent="0">
              <a:buNone/>
              <a:defRPr sz="700"/>
            </a:lvl5pPr>
            <a:lvl6pPr marL="1779001" indent="0">
              <a:buNone/>
              <a:defRPr sz="700"/>
            </a:lvl6pPr>
            <a:lvl7pPr marL="2134801" indent="0">
              <a:buNone/>
              <a:defRPr sz="700"/>
            </a:lvl7pPr>
            <a:lvl8pPr marL="2490599" indent="0">
              <a:buNone/>
              <a:defRPr sz="700"/>
            </a:lvl8pPr>
            <a:lvl9pPr marL="284639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5610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13" y="3600371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1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5790" indent="0">
              <a:buNone/>
              <a:defRPr sz="2300"/>
            </a:lvl2pPr>
            <a:lvl3pPr marL="711591" indent="0">
              <a:buNone/>
              <a:defRPr sz="1900"/>
            </a:lvl3pPr>
            <a:lvl4pPr marL="1067400" indent="0">
              <a:buNone/>
              <a:defRPr sz="1600"/>
            </a:lvl4pPr>
            <a:lvl5pPr marL="1423199" indent="0">
              <a:buNone/>
              <a:defRPr sz="1600"/>
            </a:lvl5pPr>
            <a:lvl6pPr marL="1779001" indent="0">
              <a:buNone/>
              <a:defRPr sz="1600"/>
            </a:lvl6pPr>
            <a:lvl7pPr marL="2134801" indent="0">
              <a:buNone/>
              <a:defRPr sz="1600"/>
            </a:lvl7pPr>
            <a:lvl8pPr marL="2490599" indent="0">
              <a:buNone/>
              <a:defRPr sz="1600"/>
            </a:lvl8pPr>
            <a:lvl9pPr marL="2846398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13" y="4025846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5790" indent="0">
              <a:buNone/>
              <a:defRPr sz="1000"/>
            </a:lvl2pPr>
            <a:lvl3pPr marL="711591" indent="0">
              <a:buNone/>
              <a:defRPr sz="800"/>
            </a:lvl3pPr>
            <a:lvl4pPr marL="1067400" indent="0">
              <a:buNone/>
              <a:defRPr sz="700"/>
            </a:lvl4pPr>
            <a:lvl5pPr marL="1423199" indent="0">
              <a:buNone/>
              <a:defRPr sz="700"/>
            </a:lvl5pPr>
            <a:lvl6pPr marL="1779001" indent="0">
              <a:buNone/>
              <a:defRPr sz="700"/>
            </a:lvl6pPr>
            <a:lvl7pPr marL="2134801" indent="0">
              <a:buNone/>
              <a:defRPr sz="700"/>
            </a:lvl7pPr>
            <a:lvl8pPr marL="2490599" indent="0">
              <a:buNone/>
              <a:defRPr sz="700"/>
            </a:lvl8pPr>
            <a:lvl9pPr marL="2846398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39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0669" indent="2485">
              <a:defRPr>
                <a:latin typeface="+mj-lt"/>
              </a:defRPr>
            </a:lvl2pPr>
            <a:lvl3pPr marL="489620" indent="-202775">
              <a:tabLst/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213" tIns="35608" rIns="71213" bIns="35608" rtlCol="0">
            <a:noAutofit/>
          </a:bodyPr>
          <a:lstStyle/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220" y="558801"/>
            <a:ext cx="7632699" cy="946150"/>
          </a:xfrm>
        </p:spPr>
        <p:txBody>
          <a:bodyPr>
            <a:noAutofit/>
          </a:bodyPr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821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093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4556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3" y="36719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83" y="1199761"/>
            <a:ext cx="7343979" cy="3627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971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83" y="36719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9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9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5266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83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9656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62" y="1598268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30"/>
            <a:ext cx="6401886" cy="1314221"/>
          </a:xfrm>
        </p:spPr>
        <p:txBody>
          <a:bodyPr/>
          <a:lstStyle>
            <a:lvl1pPr marL="0" indent="0" algn="ctr">
              <a:buNone/>
              <a:defRPr/>
            </a:lvl1pPr>
            <a:lvl2pPr marL="356006" indent="0" algn="ctr">
              <a:buNone/>
              <a:defRPr/>
            </a:lvl2pPr>
            <a:lvl3pPr marL="712019" indent="0" algn="ctr">
              <a:buNone/>
              <a:defRPr/>
            </a:lvl3pPr>
            <a:lvl4pPr marL="1068042" indent="0" algn="ctr">
              <a:buNone/>
              <a:defRPr/>
            </a:lvl4pPr>
            <a:lvl5pPr marL="1424055" indent="0" algn="ctr">
              <a:buNone/>
              <a:defRPr/>
            </a:lvl5pPr>
            <a:lvl6pPr marL="1780070" indent="0" algn="ctr">
              <a:buNone/>
              <a:defRPr/>
            </a:lvl6pPr>
            <a:lvl7pPr marL="2136085" indent="0" algn="ctr">
              <a:buNone/>
              <a:defRPr/>
            </a:lvl7pPr>
            <a:lvl8pPr marL="2492097" indent="0" algn="ctr">
              <a:buNone/>
              <a:defRPr/>
            </a:lvl8pPr>
            <a:lvl9pPr marL="284810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1687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1645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13" y="3305575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13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006" indent="0">
              <a:buNone/>
              <a:defRPr sz="1400"/>
            </a:lvl2pPr>
            <a:lvl3pPr marL="712019" indent="0">
              <a:buNone/>
              <a:defRPr sz="1300"/>
            </a:lvl3pPr>
            <a:lvl4pPr marL="1068042" indent="0">
              <a:buNone/>
              <a:defRPr sz="1100"/>
            </a:lvl4pPr>
            <a:lvl5pPr marL="1424055" indent="0">
              <a:buNone/>
              <a:defRPr sz="1100"/>
            </a:lvl5pPr>
            <a:lvl6pPr marL="1780070" indent="0">
              <a:buNone/>
              <a:defRPr sz="1100"/>
            </a:lvl6pPr>
            <a:lvl7pPr marL="2136085" indent="0">
              <a:buNone/>
              <a:defRPr sz="1100"/>
            </a:lvl7pPr>
            <a:lvl8pPr marL="2492097" indent="0">
              <a:buNone/>
              <a:defRPr sz="1100"/>
            </a:lvl8pPr>
            <a:lvl9pPr marL="2848109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4906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1"/>
            <a:ext cx="3606830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61"/>
            <a:ext cx="3606831" cy="362733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4591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5" y="206263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006" indent="0">
              <a:buNone/>
              <a:defRPr sz="1600" b="1"/>
            </a:lvl2pPr>
            <a:lvl3pPr marL="712019" indent="0">
              <a:buNone/>
              <a:defRPr sz="1400" b="1"/>
            </a:lvl3pPr>
            <a:lvl4pPr marL="1068042" indent="0">
              <a:buNone/>
              <a:defRPr sz="1300" b="1"/>
            </a:lvl4pPr>
            <a:lvl5pPr marL="1424055" indent="0">
              <a:buNone/>
              <a:defRPr sz="1300" b="1"/>
            </a:lvl5pPr>
            <a:lvl6pPr marL="1780070" indent="0">
              <a:buNone/>
              <a:defRPr sz="1300" b="1"/>
            </a:lvl6pPr>
            <a:lvl7pPr marL="2136085" indent="0">
              <a:buNone/>
              <a:defRPr sz="1300" b="1"/>
            </a:lvl7pPr>
            <a:lvl8pPr marL="2492097" indent="0">
              <a:buNone/>
              <a:defRPr sz="1300" b="1"/>
            </a:lvl8pPr>
            <a:lvl9pPr marL="284810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006" indent="0">
              <a:buNone/>
              <a:defRPr sz="1600" b="1"/>
            </a:lvl2pPr>
            <a:lvl3pPr marL="712019" indent="0">
              <a:buNone/>
              <a:defRPr sz="1400" b="1"/>
            </a:lvl3pPr>
            <a:lvl4pPr marL="1068042" indent="0">
              <a:buNone/>
              <a:defRPr sz="1300" b="1"/>
            </a:lvl4pPr>
            <a:lvl5pPr marL="1424055" indent="0">
              <a:buNone/>
              <a:defRPr sz="1300" b="1"/>
            </a:lvl5pPr>
            <a:lvl6pPr marL="1780070" indent="0">
              <a:buNone/>
              <a:defRPr sz="1300" b="1"/>
            </a:lvl6pPr>
            <a:lvl7pPr marL="2136085" indent="0">
              <a:buNone/>
              <a:defRPr sz="1300" b="1"/>
            </a:lvl7pPr>
            <a:lvl8pPr marL="2492097" indent="0">
              <a:buNone/>
              <a:defRPr sz="1300" b="1"/>
            </a:lvl8pPr>
            <a:lvl9pPr marL="2848109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733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3135" indent="0">
              <a:defRPr>
                <a:latin typeface="+mj-lt"/>
              </a:defRPr>
            </a:lvl2pPr>
            <a:lvl3pPr marL="489620" indent="-202775"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 marL="111771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20" y="558801"/>
            <a:ext cx="7632699" cy="946150"/>
          </a:xfrm>
        </p:spPr>
        <p:txBody>
          <a:bodyPr>
            <a:noAutofit/>
          </a:bodyPr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5970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7480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0029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06" y="20520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3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506" y="1076656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006" indent="0">
              <a:buNone/>
              <a:defRPr sz="1000"/>
            </a:lvl2pPr>
            <a:lvl3pPr marL="712019" indent="0">
              <a:buNone/>
              <a:defRPr sz="800"/>
            </a:lvl3pPr>
            <a:lvl4pPr marL="1068042" indent="0">
              <a:buNone/>
              <a:defRPr sz="700"/>
            </a:lvl4pPr>
            <a:lvl5pPr marL="1424055" indent="0">
              <a:buNone/>
              <a:defRPr sz="700"/>
            </a:lvl5pPr>
            <a:lvl6pPr marL="1780070" indent="0">
              <a:buNone/>
              <a:defRPr sz="700"/>
            </a:lvl6pPr>
            <a:lvl7pPr marL="2136085" indent="0">
              <a:buNone/>
              <a:defRPr sz="700"/>
            </a:lvl7pPr>
            <a:lvl8pPr marL="2492097" indent="0">
              <a:buNone/>
              <a:defRPr sz="700"/>
            </a:lvl8pPr>
            <a:lvl9pPr marL="2848109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7863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913" y="3600368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913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006" indent="0">
              <a:buNone/>
              <a:defRPr sz="2300"/>
            </a:lvl2pPr>
            <a:lvl3pPr marL="712019" indent="0">
              <a:buNone/>
              <a:defRPr sz="1900"/>
            </a:lvl3pPr>
            <a:lvl4pPr marL="1068042" indent="0">
              <a:buNone/>
              <a:defRPr sz="1600"/>
            </a:lvl4pPr>
            <a:lvl5pPr marL="1424055" indent="0">
              <a:buNone/>
              <a:defRPr sz="1600"/>
            </a:lvl5pPr>
            <a:lvl6pPr marL="1780070" indent="0">
              <a:buNone/>
              <a:defRPr sz="1600"/>
            </a:lvl6pPr>
            <a:lvl7pPr marL="2136085" indent="0">
              <a:buNone/>
              <a:defRPr sz="1600"/>
            </a:lvl7pPr>
            <a:lvl8pPr marL="2492097" indent="0">
              <a:buNone/>
              <a:defRPr sz="1600"/>
            </a:lvl8pPr>
            <a:lvl9pPr marL="2848109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913" y="4025843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006" indent="0">
              <a:buNone/>
              <a:defRPr sz="1000"/>
            </a:lvl2pPr>
            <a:lvl3pPr marL="712019" indent="0">
              <a:buNone/>
              <a:defRPr sz="800"/>
            </a:lvl3pPr>
            <a:lvl4pPr marL="1068042" indent="0">
              <a:buNone/>
              <a:defRPr sz="700"/>
            </a:lvl4pPr>
            <a:lvl5pPr marL="1424055" indent="0">
              <a:buNone/>
              <a:defRPr sz="700"/>
            </a:lvl5pPr>
            <a:lvl6pPr marL="1780070" indent="0">
              <a:buNone/>
              <a:defRPr sz="700"/>
            </a:lvl6pPr>
            <a:lvl7pPr marL="2136085" indent="0">
              <a:buNone/>
              <a:defRPr sz="700"/>
            </a:lvl7pPr>
            <a:lvl8pPr marL="2492097" indent="0">
              <a:buNone/>
              <a:defRPr sz="700"/>
            </a:lvl8pPr>
            <a:lvl9pPr marL="2848109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3675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2684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74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74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09643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82" y="367190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82" y="1199761"/>
            <a:ext cx="7343979" cy="3627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51243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82" y="367190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90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90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4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4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86974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82" y="367174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20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27542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50" y="1598264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6726" indent="0" algn="ctr">
              <a:buNone/>
              <a:defRPr/>
            </a:lvl2pPr>
            <a:lvl3pPr marL="713449" indent="0" algn="ctr">
              <a:buNone/>
              <a:defRPr/>
            </a:lvl3pPr>
            <a:lvl4pPr marL="1070195" indent="0" algn="ctr">
              <a:buNone/>
              <a:defRPr/>
            </a:lvl4pPr>
            <a:lvl5pPr marL="1426925" indent="0" algn="ctr">
              <a:buNone/>
              <a:defRPr/>
            </a:lvl5pPr>
            <a:lvl6pPr marL="1783655" indent="0" algn="ctr">
              <a:buNone/>
              <a:defRPr/>
            </a:lvl6pPr>
            <a:lvl7pPr marL="2140387" indent="0" algn="ctr">
              <a:buNone/>
              <a:defRPr/>
            </a:lvl7pPr>
            <a:lvl8pPr marL="2497118" indent="0" algn="ctr">
              <a:buNone/>
              <a:defRPr/>
            </a:lvl8pPr>
            <a:lvl9pPr marL="285385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60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94"/>
            <a:ext cx="7632700" cy="3206749"/>
          </a:xfrm>
        </p:spPr>
        <p:txBody>
          <a:bodyPr>
            <a:noAutofit/>
          </a:bodyPr>
          <a:lstStyle>
            <a:lvl1pPr marL="283135" indent="0">
              <a:buFontTx/>
              <a:buNone/>
              <a:defRPr b="1">
                <a:latin typeface="+mj-lt"/>
              </a:defRPr>
            </a:lvl1pPr>
            <a:lvl2pPr marL="283135" indent="0">
              <a:defRPr>
                <a:latin typeface="+mj-lt"/>
              </a:defRPr>
            </a:lvl2pPr>
            <a:lvl3pPr marL="489620" indent="-202775">
              <a:defRPr>
                <a:latin typeface="+mj-lt"/>
              </a:defRPr>
            </a:lvl3pPr>
            <a:lvl4pPr marL="0" indent="280669">
              <a:defRPr>
                <a:latin typeface="+mj-lt"/>
              </a:defRPr>
            </a:lvl4pPr>
            <a:lvl5pPr marL="111771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20" y="558801"/>
            <a:ext cx="7632699" cy="946150"/>
          </a:xfrm>
        </p:spPr>
        <p:txBody>
          <a:bodyPr>
            <a:noAutofit/>
          </a:bodyPr>
          <a:lstStyle>
            <a:lvl1pPr marL="0" marR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238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61355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23597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01" y="3305565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201" y="2180294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6726" indent="0">
              <a:buNone/>
              <a:defRPr sz="1400"/>
            </a:lvl2pPr>
            <a:lvl3pPr marL="713449" indent="0">
              <a:buNone/>
              <a:defRPr sz="1300"/>
            </a:lvl3pPr>
            <a:lvl4pPr marL="1070195" indent="0">
              <a:buNone/>
              <a:defRPr sz="1100"/>
            </a:lvl4pPr>
            <a:lvl5pPr marL="1426925" indent="0">
              <a:buNone/>
              <a:defRPr sz="1100"/>
            </a:lvl5pPr>
            <a:lvl6pPr marL="1783655" indent="0">
              <a:buNone/>
              <a:defRPr sz="1100"/>
            </a:lvl6pPr>
            <a:lvl7pPr marL="2140387" indent="0">
              <a:buNone/>
              <a:defRPr sz="1100"/>
            </a:lvl7pPr>
            <a:lvl8pPr marL="2497118" indent="0">
              <a:buNone/>
              <a:defRPr sz="1100"/>
            </a:lvl8pPr>
            <a:lvl9pPr marL="285385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1908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7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3010" y="119977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3331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3" y="206260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6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726" indent="0">
              <a:buNone/>
              <a:defRPr sz="1600" b="1"/>
            </a:lvl2pPr>
            <a:lvl3pPr marL="713449" indent="0">
              <a:buNone/>
              <a:defRPr sz="1400" b="1"/>
            </a:lvl3pPr>
            <a:lvl4pPr marL="1070195" indent="0">
              <a:buNone/>
              <a:defRPr sz="1300" b="1"/>
            </a:lvl4pPr>
            <a:lvl5pPr marL="1426925" indent="0">
              <a:buNone/>
              <a:defRPr sz="1300" b="1"/>
            </a:lvl5pPr>
            <a:lvl6pPr marL="1783655" indent="0">
              <a:buNone/>
              <a:defRPr sz="1300" b="1"/>
            </a:lvl6pPr>
            <a:lvl7pPr marL="2140387" indent="0">
              <a:buNone/>
              <a:defRPr sz="1300" b="1"/>
            </a:lvl7pPr>
            <a:lvl8pPr marL="2497118" indent="0">
              <a:buNone/>
              <a:defRPr sz="1300" b="1"/>
            </a:lvl8pPr>
            <a:lvl9pPr marL="285385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6" y="1630635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8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726" indent="0">
              <a:buNone/>
              <a:defRPr sz="1600" b="1"/>
            </a:lvl2pPr>
            <a:lvl3pPr marL="713449" indent="0">
              <a:buNone/>
              <a:defRPr sz="1400" b="1"/>
            </a:lvl3pPr>
            <a:lvl4pPr marL="1070195" indent="0">
              <a:buNone/>
              <a:defRPr sz="1300" b="1"/>
            </a:lvl4pPr>
            <a:lvl5pPr marL="1426925" indent="0">
              <a:buNone/>
              <a:defRPr sz="1300" b="1"/>
            </a:lvl5pPr>
            <a:lvl6pPr marL="1783655" indent="0">
              <a:buNone/>
              <a:defRPr sz="1300" b="1"/>
            </a:lvl6pPr>
            <a:lvl7pPr marL="2140387" indent="0">
              <a:buNone/>
              <a:defRPr sz="1300" b="1"/>
            </a:lvl7pPr>
            <a:lvl8pPr marL="2497118" indent="0">
              <a:buNone/>
              <a:defRPr sz="1300" b="1"/>
            </a:lvl8pPr>
            <a:lvl9pPr marL="285385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8" y="1630635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27814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420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24935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93" y="20520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2" y="205181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93" y="1076650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6726" indent="0">
              <a:buNone/>
              <a:defRPr sz="900"/>
            </a:lvl2pPr>
            <a:lvl3pPr marL="713449" indent="0">
              <a:buNone/>
              <a:defRPr sz="800"/>
            </a:lvl3pPr>
            <a:lvl4pPr marL="1070195" indent="0">
              <a:buNone/>
              <a:defRPr sz="700"/>
            </a:lvl4pPr>
            <a:lvl5pPr marL="1426925" indent="0">
              <a:buNone/>
              <a:defRPr sz="700"/>
            </a:lvl5pPr>
            <a:lvl6pPr marL="1783655" indent="0">
              <a:buNone/>
              <a:defRPr sz="700"/>
            </a:lvl6pPr>
            <a:lvl7pPr marL="2140387" indent="0">
              <a:buNone/>
              <a:defRPr sz="700"/>
            </a:lvl7pPr>
            <a:lvl8pPr marL="2497118" indent="0">
              <a:buNone/>
              <a:defRPr sz="700"/>
            </a:lvl8pPr>
            <a:lvl9pPr marL="285385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51517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99" y="360036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99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6726" indent="0">
              <a:buNone/>
              <a:defRPr sz="2200"/>
            </a:lvl2pPr>
            <a:lvl3pPr marL="713449" indent="0">
              <a:buNone/>
              <a:defRPr sz="1900"/>
            </a:lvl3pPr>
            <a:lvl4pPr marL="1070195" indent="0">
              <a:buNone/>
              <a:defRPr sz="1600"/>
            </a:lvl4pPr>
            <a:lvl5pPr marL="1426925" indent="0">
              <a:buNone/>
              <a:defRPr sz="1600"/>
            </a:lvl5pPr>
            <a:lvl6pPr marL="1783655" indent="0">
              <a:buNone/>
              <a:defRPr sz="1600"/>
            </a:lvl6pPr>
            <a:lvl7pPr marL="2140387" indent="0">
              <a:buNone/>
              <a:defRPr sz="1600"/>
            </a:lvl7pPr>
            <a:lvl8pPr marL="2497118" indent="0">
              <a:buNone/>
              <a:defRPr sz="1600"/>
            </a:lvl8pPr>
            <a:lvl9pPr marL="2853850" indent="0"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99" y="402583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6726" indent="0">
              <a:buNone/>
              <a:defRPr sz="900"/>
            </a:lvl2pPr>
            <a:lvl3pPr marL="713449" indent="0">
              <a:buNone/>
              <a:defRPr sz="800"/>
            </a:lvl3pPr>
            <a:lvl4pPr marL="1070195" indent="0">
              <a:buNone/>
              <a:defRPr sz="700"/>
            </a:lvl4pPr>
            <a:lvl5pPr marL="1426925" indent="0">
              <a:buNone/>
              <a:defRPr sz="700"/>
            </a:lvl5pPr>
            <a:lvl6pPr marL="1783655" indent="0">
              <a:buNone/>
              <a:defRPr sz="700"/>
            </a:lvl6pPr>
            <a:lvl7pPr marL="2140387" indent="0">
              <a:buNone/>
              <a:defRPr sz="700"/>
            </a:lvl7pPr>
            <a:lvl8pPr marL="2497118" indent="0">
              <a:buNone/>
              <a:defRPr sz="700"/>
            </a:lvl8pPr>
            <a:lvl9pPr marL="285385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04292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75843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5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5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055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56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61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23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856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475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3094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3714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4332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495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9160776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69" y="36718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69" y="1199774"/>
            <a:ext cx="7343979" cy="362733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18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4538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69" y="367183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86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3010" y="1199786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32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3010" y="3064732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18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41483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69" y="367165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18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32882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539" y="1598242"/>
            <a:ext cx="7772943" cy="11025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057" y="2914614"/>
            <a:ext cx="6401886" cy="1314222"/>
          </a:xfrm>
        </p:spPr>
        <p:txBody>
          <a:bodyPr/>
          <a:lstStyle>
            <a:lvl1pPr marL="0" indent="0" algn="ctr">
              <a:buNone/>
              <a:defRPr/>
            </a:lvl1pPr>
            <a:lvl2pPr marL="357266" indent="0" algn="ctr">
              <a:buNone/>
              <a:defRPr/>
            </a:lvl2pPr>
            <a:lvl3pPr marL="714529" indent="0" algn="ctr">
              <a:buNone/>
              <a:defRPr/>
            </a:lvl3pPr>
            <a:lvl4pPr marL="1071804" indent="0" algn="ctr">
              <a:buNone/>
              <a:defRPr/>
            </a:lvl4pPr>
            <a:lvl5pPr marL="1429071" indent="0" algn="ctr">
              <a:buNone/>
              <a:defRPr/>
            </a:lvl5pPr>
            <a:lvl6pPr marL="1786338" indent="0" algn="ctr">
              <a:buNone/>
              <a:defRPr/>
            </a:lvl6pPr>
            <a:lvl7pPr marL="2143605" indent="0" algn="ctr">
              <a:buNone/>
              <a:defRPr/>
            </a:lvl7pPr>
            <a:lvl8pPr marL="2500873" indent="0" algn="ctr">
              <a:buNone/>
              <a:defRPr/>
            </a:lvl8pPr>
            <a:lvl9pPr marL="285814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44035-C6A1-4714-955F-5E70914205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8703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7A33C-8020-4182-8E0B-E61C821744C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459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191" y="3305543"/>
            <a:ext cx="7772943" cy="102157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191" y="2180292"/>
            <a:ext cx="7772943" cy="1125242"/>
          </a:xfrm>
        </p:spPr>
        <p:txBody>
          <a:bodyPr anchor="b"/>
          <a:lstStyle>
            <a:lvl1pPr marL="0" indent="0">
              <a:buNone/>
              <a:defRPr sz="1600"/>
            </a:lvl1pPr>
            <a:lvl2pPr marL="357266" indent="0">
              <a:buNone/>
              <a:defRPr sz="1400"/>
            </a:lvl2pPr>
            <a:lvl3pPr marL="714529" indent="0">
              <a:buNone/>
              <a:defRPr sz="1300"/>
            </a:lvl3pPr>
            <a:lvl4pPr marL="1071804" indent="0">
              <a:buNone/>
              <a:defRPr sz="1100"/>
            </a:lvl4pPr>
            <a:lvl5pPr marL="1429071" indent="0">
              <a:buNone/>
              <a:defRPr sz="1100"/>
            </a:lvl5pPr>
            <a:lvl6pPr marL="1786338" indent="0">
              <a:buNone/>
              <a:defRPr sz="1100"/>
            </a:lvl6pPr>
            <a:lvl7pPr marL="2143605" indent="0">
              <a:buNone/>
              <a:defRPr sz="1100"/>
            </a:lvl7pPr>
            <a:lvl8pPr marL="2500873" indent="0">
              <a:buNone/>
              <a:defRPr sz="1100"/>
            </a:lvl8pPr>
            <a:lvl9pPr marL="285814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32C778-9778-48A0-A30D-5A5AFFE580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25293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848" y="1199764"/>
            <a:ext cx="3606830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2998" y="1199764"/>
            <a:ext cx="3606831" cy="3627339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5E87F-E54A-4B3D-A399-B1663516AB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12571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2" y="206260"/>
            <a:ext cx="8229057" cy="857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474" y="1151160"/>
            <a:ext cx="4039867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266" indent="0">
              <a:buNone/>
              <a:defRPr sz="1600" b="1"/>
            </a:lvl2pPr>
            <a:lvl3pPr marL="714529" indent="0">
              <a:buNone/>
              <a:defRPr sz="1400" b="1"/>
            </a:lvl3pPr>
            <a:lvl4pPr marL="1071804" indent="0">
              <a:buNone/>
              <a:defRPr sz="1300" b="1"/>
            </a:lvl4pPr>
            <a:lvl5pPr marL="1429071" indent="0">
              <a:buNone/>
              <a:defRPr sz="1300" b="1"/>
            </a:lvl5pPr>
            <a:lvl6pPr marL="1786338" indent="0">
              <a:buNone/>
              <a:defRPr sz="1300" b="1"/>
            </a:lvl6pPr>
            <a:lvl7pPr marL="2143605" indent="0">
              <a:buNone/>
              <a:defRPr sz="1300" b="1"/>
            </a:lvl7pPr>
            <a:lvl8pPr marL="2500873" indent="0">
              <a:buNone/>
              <a:defRPr sz="1300" b="1"/>
            </a:lvl8pPr>
            <a:lvl9pPr marL="285814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474" y="1630629"/>
            <a:ext cx="4039867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7" y="1151160"/>
            <a:ext cx="4041225" cy="479470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7266" indent="0">
              <a:buNone/>
              <a:defRPr sz="1600" b="1"/>
            </a:lvl2pPr>
            <a:lvl3pPr marL="714529" indent="0">
              <a:buNone/>
              <a:defRPr sz="1400" b="1"/>
            </a:lvl3pPr>
            <a:lvl4pPr marL="1071804" indent="0">
              <a:buNone/>
              <a:defRPr sz="1300" b="1"/>
            </a:lvl4pPr>
            <a:lvl5pPr marL="1429071" indent="0">
              <a:buNone/>
              <a:defRPr sz="1300" b="1"/>
            </a:lvl5pPr>
            <a:lvl6pPr marL="1786338" indent="0">
              <a:buNone/>
              <a:defRPr sz="1300" b="1"/>
            </a:lvl6pPr>
            <a:lvl7pPr marL="2143605" indent="0">
              <a:buNone/>
              <a:defRPr sz="1300" b="1"/>
            </a:lvl7pPr>
            <a:lvl8pPr marL="2500873" indent="0">
              <a:buNone/>
              <a:defRPr sz="1300" b="1"/>
            </a:lvl8pPr>
            <a:lvl9pPr marL="285814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307" y="1630629"/>
            <a:ext cx="4041225" cy="296428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A23926-0443-489C-9F0D-E4469FEB634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1535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841616-2C9F-48A9-AE86-C98F3B23265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92515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587BCF-BE32-43D2-88AB-A07FCD9C9C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79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12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90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83767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482" y="205189"/>
            <a:ext cx="3008181" cy="871469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611" y="205179"/>
            <a:ext cx="5110921" cy="4389739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482" y="1076648"/>
            <a:ext cx="3008181" cy="3518270"/>
          </a:xfrm>
        </p:spPr>
        <p:txBody>
          <a:bodyPr/>
          <a:lstStyle>
            <a:lvl1pPr marL="0" indent="0">
              <a:buNone/>
              <a:defRPr sz="1100"/>
            </a:lvl1pPr>
            <a:lvl2pPr marL="357266" indent="0">
              <a:buNone/>
              <a:defRPr sz="900"/>
            </a:lvl2pPr>
            <a:lvl3pPr marL="714529" indent="0">
              <a:buNone/>
              <a:defRPr sz="800"/>
            </a:lvl3pPr>
            <a:lvl4pPr marL="1071804" indent="0">
              <a:buNone/>
              <a:defRPr sz="700"/>
            </a:lvl4pPr>
            <a:lvl5pPr marL="1429071" indent="0">
              <a:buNone/>
              <a:defRPr sz="700"/>
            </a:lvl5pPr>
            <a:lvl6pPr marL="1786338" indent="0">
              <a:buNone/>
              <a:defRPr sz="700"/>
            </a:lvl6pPr>
            <a:lvl7pPr marL="2143605" indent="0">
              <a:buNone/>
              <a:defRPr sz="700"/>
            </a:lvl7pPr>
            <a:lvl8pPr marL="2500873" indent="0">
              <a:buNone/>
              <a:defRPr sz="700"/>
            </a:lvl8pPr>
            <a:lvl9pPr marL="285814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903B00-C01C-4882-B9FC-C4919ECD67E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36926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887" y="3600352"/>
            <a:ext cx="5486943" cy="4254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887" y="460032"/>
            <a:ext cx="5486943" cy="3085236"/>
          </a:xfrm>
        </p:spPr>
        <p:txBody>
          <a:bodyPr/>
          <a:lstStyle>
            <a:lvl1pPr marL="0" indent="0">
              <a:buNone/>
              <a:defRPr sz="2500"/>
            </a:lvl1pPr>
            <a:lvl2pPr marL="357266" indent="0">
              <a:buNone/>
              <a:defRPr sz="2200"/>
            </a:lvl2pPr>
            <a:lvl3pPr marL="714529" indent="0">
              <a:buNone/>
              <a:defRPr sz="1900"/>
            </a:lvl3pPr>
            <a:lvl4pPr marL="1071804" indent="0">
              <a:buNone/>
              <a:defRPr sz="1600"/>
            </a:lvl4pPr>
            <a:lvl5pPr marL="1429071" indent="0">
              <a:buNone/>
              <a:defRPr sz="1600"/>
            </a:lvl5pPr>
            <a:lvl6pPr marL="1786338" indent="0">
              <a:buNone/>
              <a:defRPr sz="1600"/>
            </a:lvl6pPr>
            <a:lvl7pPr marL="2143605" indent="0">
              <a:buNone/>
              <a:defRPr sz="1600"/>
            </a:lvl7pPr>
            <a:lvl8pPr marL="2500873" indent="0">
              <a:buNone/>
              <a:defRPr sz="1600"/>
            </a:lvl8pPr>
            <a:lvl9pPr marL="2858140" indent="0">
              <a:buNone/>
              <a:defRPr sz="16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887" y="4025827"/>
            <a:ext cx="5486943" cy="603657"/>
          </a:xfrm>
        </p:spPr>
        <p:txBody>
          <a:bodyPr/>
          <a:lstStyle>
            <a:lvl1pPr marL="0" indent="0">
              <a:buNone/>
              <a:defRPr sz="1100"/>
            </a:lvl1pPr>
            <a:lvl2pPr marL="357266" indent="0">
              <a:buNone/>
              <a:defRPr sz="900"/>
            </a:lvl2pPr>
            <a:lvl3pPr marL="714529" indent="0">
              <a:buNone/>
              <a:defRPr sz="800"/>
            </a:lvl3pPr>
            <a:lvl4pPr marL="1071804" indent="0">
              <a:buNone/>
              <a:defRPr sz="700"/>
            </a:lvl4pPr>
            <a:lvl5pPr marL="1429071" indent="0">
              <a:buNone/>
              <a:defRPr sz="700"/>
            </a:lvl5pPr>
            <a:lvl6pPr marL="1786338" indent="0">
              <a:buNone/>
              <a:defRPr sz="700"/>
            </a:lvl6pPr>
            <a:lvl7pPr marL="2143605" indent="0">
              <a:buNone/>
              <a:defRPr sz="700"/>
            </a:lvl7pPr>
            <a:lvl8pPr marL="2500873" indent="0">
              <a:buNone/>
              <a:defRPr sz="700"/>
            </a:lvl8pPr>
            <a:lvl9pPr marL="285814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C2CDDC-2572-4CBF-B8A4-C789D3C28E7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7095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0EA28E-E836-40C4-BA10-DC91EB36737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0324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510" y="367163"/>
            <a:ext cx="1835316" cy="44599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850" y="367163"/>
            <a:ext cx="5378344" cy="44599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F96414-184D-4A28-8EF7-D3D35465E9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11368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7" y="36717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15857" y="1199764"/>
            <a:ext cx="7343979" cy="3627339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324081" y="4531205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27401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15857" y="367172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15848" y="1199764"/>
            <a:ext cx="3606830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52998" y="1199764"/>
            <a:ext cx="3606831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15848" y="3064719"/>
            <a:ext cx="3606830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52998" y="3064719"/>
            <a:ext cx="3606831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324081" y="4531205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31499C-4B5A-4FCA-A8E1-510E92BC67D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03955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15857" y="367163"/>
            <a:ext cx="7343979" cy="445993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081" y="4531205"/>
            <a:ext cx="620370" cy="474071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6AE9B1-741B-49B7-AEE8-7315EC80EE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548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7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193" indent="0">
              <a:buNone/>
              <a:defRPr sz="1800" b="1"/>
            </a:lvl2pPr>
            <a:lvl3pPr marL="812381" indent="0">
              <a:buNone/>
              <a:defRPr sz="1600" b="1"/>
            </a:lvl3pPr>
            <a:lvl4pPr marL="1218566" indent="0">
              <a:buNone/>
              <a:defRPr sz="1400" b="1"/>
            </a:lvl4pPr>
            <a:lvl5pPr marL="1624754" indent="0">
              <a:buNone/>
              <a:defRPr sz="1400" b="1"/>
            </a:lvl5pPr>
            <a:lvl6pPr marL="2030948" indent="0">
              <a:buNone/>
              <a:defRPr sz="1400" b="1"/>
            </a:lvl6pPr>
            <a:lvl7pPr marL="2437142" indent="0">
              <a:buNone/>
              <a:defRPr sz="1400" b="1"/>
            </a:lvl7pPr>
            <a:lvl8pPr marL="2843329" indent="0">
              <a:buNone/>
              <a:defRPr sz="1400" b="1"/>
            </a:lvl8pPr>
            <a:lvl9pPr marL="324952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82" y="115137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193" indent="0">
              <a:buNone/>
              <a:defRPr sz="1800" b="1"/>
            </a:lvl2pPr>
            <a:lvl3pPr marL="812381" indent="0">
              <a:buNone/>
              <a:defRPr sz="1600" b="1"/>
            </a:lvl3pPr>
            <a:lvl4pPr marL="1218566" indent="0">
              <a:buNone/>
              <a:defRPr sz="1400" b="1"/>
            </a:lvl4pPr>
            <a:lvl5pPr marL="1624754" indent="0">
              <a:buNone/>
              <a:defRPr sz="1400" b="1"/>
            </a:lvl5pPr>
            <a:lvl6pPr marL="2030948" indent="0">
              <a:buNone/>
              <a:defRPr sz="1400" b="1"/>
            </a:lvl6pPr>
            <a:lvl7pPr marL="2437142" indent="0">
              <a:buNone/>
              <a:defRPr sz="1400" b="1"/>
            </a:lvl7pPr>
            <a:lvl8pPr marL="2843329" indent="0">
              <a:buNone/>
              <a:defRPr sz="1400" b="1"/>
            </a:lvl8pPr>
            <a:lvl9pPr marL="324952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82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831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245" tIns="40623" rIns="81245" bIns="40623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221" y="1491630"/>
            <a:ext cx="7632699" cy="3220070"/>
          </a:xfrm>
          <a:prstGeom prst="rect">
            <a:avLst/>
          </a:prstGeom>
        </p:spPr>
        <p:txBody>
          <a:bodyPr vert="horz" lIns="81245" tIns="40623" rIns="81245" bIns="40623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fld id="{461EDECA-DAED-49E8-AB44-A10369DCE766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812381" fontAlgn="auto">
                <a:spcBef>
                  <a:spcPts val="0"/>
                </a:spcBef>
                <a:spcAft>
                  <a:spcPts val="0"/>
                </a:spcAft>
              </a:pPr>
              <a:t>27.04.2020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87" y="4398169"/>
            <a:ext cx="503585" cy="513582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lnSpc>
                <a:spcPts val="1877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 defTabSz="812381" fontAlgn="auto">
              <a:spcBef>
                <a:spcPts val="0"/>
              </a:spcBef>
              <a:spcAft>
                <a:spcPts val="0"/>
              </a:spcAft>
            </a:pPr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12381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969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74" r:id="rId2"/>
    <p:sldLayoutId id="2147484075" r:id="rId3"/>
    <p:sldLayoutId id="2147484076" r:id="rId4"/>
    <p:sldLayoutId id="2147484077" r:id="rId5"/>
    <p:sldLayoutId id="2147484078" r:id="rId6"/>
    <p:sldLayoutId id="2147484079" r:id="rId7"/>
    <p:sldLayoutId id="2147484080" r:id="rId8"/>
    <p:sldLayoutId id="2147484081" r:id="rId9"/>
    <p:sldLayoutId id="2147484082" r:id="rId10"/>
    <p:sldLayoutId id="2147484083" r:id="rId11"/>
    <p:sldLayoutId id="2147484084" r:id="rId12"/>
    <p:sldLayoutId id="2147484085" r:id="rId13"/>
    <p:sldLayoutId id="2147484086" r:id="rId14"/>
    <p:sldLayoutId id="2147484087" r:id="rId15"/>
    <p:sldLayoutId id="2147484383" r:id="rId16"/>
  </p:sldLayoutIdLst>
  <p:hf hdr="0" ftr="0" dt="0"/>
  <p:txStyles>
    <p:titleStyle>
      <a:lvl1pPr algn="l" defTabSz="812381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3135" indent="0" algn="l" defTabSz="812381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3135" indent="0" algn="l" defTabSz="812381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5157" indent="-202775" algn="l" defTabSz="812381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0669" algn="just" defTabSz="812381" rtl="0" eaLnBrk="1" latinLnBrk="0" hangingPunct="1">
        <a:lnSpc>
          <a:spcPts val="1899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17717" indent="0" algn="l" defTabSz="812381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34046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40235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46425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52614" indent="-203097" algn="l" defTabSz="812381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193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381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8566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4754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0948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7142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3329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9523" algn="l" defTabSz="812381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9" y="367196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9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144" tIns="40572" rIns="81144" bIns="40572" rtlCol="0" anchor="ctr">
            <a:normAutofit/>
          </a:bodyPr>
          <a:lstStyle>
            <a:lvl1pPr algn="ctr" defTabSz="811355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41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  <p:sldLayoutId id="2147484116" r:id="rId12"/>
    <p:sldLayoutId id="2147484117" r:id="rId13"/>
    <p:sldLayoutId id="2147484118" r:id="rId14"/>
  </p:sldLayoutIdLst>
  <p:hf hdr="0" ftr="0" dt="0"/>
  <p:txStyles>
    <p:titleStyle>
      <a:lvl1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5628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1270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6919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2557" algn="l" defTabSz="811301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775" indent="-282775" algn="l" defTabSz="811301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775" indent="72859" algn="l" defTabSz="811301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4462" indent="-202519" algn="l" defTabSz="81130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4743" indent="-964425" algn="just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6312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1952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7589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3234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38873" indent="306248" algn="l" defTabSz="811301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28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27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91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55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8199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840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9477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5114" algn="l" defTabSz="7112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3" y="367193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80" tIns="40590" rIns="81180" bIns="405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3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80" tIns="40590" rIns="81180" bIns="405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180" tIns="40590" rIns="81180" bIns="40590" rtlCol="0" anchor="ctr">
            <a:normAutofit/>
          </a:bodyPr>
          <a:lstStyle>
            <a:lvl1pPr algn="ctr" defTabSz="811721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32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0" r:id="rId1"/>
    <p:sldLayoutId id="2147484121" r:id="rId2"/>
    <p:sldLayoutId id="2147484122" r:id="rId3"/>
    <p:sldLayoutId id="2147484123" r:id="rId4"/>
    <p:sldLayoutId id="2147484124" r:id="rId5"/>
    <p:sldLayoutId id="2147484125" r:id="rId6"/>
    <p:sldLayoutId id="2147484126" r:id="rId7"/>
    <p:sldLayoutId id="2147484127" r:id="rId8"/>
    <p:sldLayoutId id="2147484128" r:id="rId9"/>
    <p:sldLayoutId id="2147484129" r:id="rId10"/>
    <p:sldLayoutId id="2147484130" r:id="rId11"/>
    <p:sldLayoutId id="2147484131" r:id="rId12"/>
    <p:sldLayoutId id="2147484132" r:id="rId13"/>
    <p:sldLayoutId id="2147484133" r:id="rId14"/>
  </p:sldLayoutIdLst>
  <p:hf hdr="0" ftr="0" dt="0"/>
  <p:txStyles>
    <p:titleStyle>
      <a:lvl1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5790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1591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7400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3199" algn="l" defTabSz="811667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903" indent="-282903" algn="l" defTabSz="811667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2903" indent="72892" algn="l" defTabSz="811667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4711" indent="-202610" algn="l" defTabSz="811667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5304" indent="-964860" algn="just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6815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2615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8413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4218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0019" indent="306386" algn="l" defTabSz="811667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790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591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7400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3199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9001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4801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0599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6398" algn="l" defTabSz="71159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82" y="367190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228" tIns="40614" rIns="81228" bIns="4061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82" y="1199761"/>
            <a:ext cx="7343979" cy="36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228" tIns="40614" rIns="81228" bIns="406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20"/>
            <a:ext cx="620370" cy="474071"/>
          </a:xfrm>
          <a:prstGeom prst="rect">
            <a:avLst/>
          </a:prstGeom>
        </p:spPr>
        <p:txBody>
          <a:bodyPr vert="horz" lIns="81228" tIns="40614" rIns="81228" bIns="40614" rtlCol="0" anchor="ctr">
            <a:normAutofit/>
          </a:bodyPr>
          <a:lstStyle>
            <a:lvl1pPr algn="ctr" defTabSz="812209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968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5" r:id="rId1"/>
    <p:sldLayoutId id="2147484136" r:id="rId2"/>
    <p:sldLayoutId id="2147484137" r:id="rId3"/>
    <p:sldLayoutId id="2147484138" r:id="rId4"/>
    <p:sldLayoutId id="2147484139" r:id="rId5"/>
    <p:sldLayoutId id="2147484140" r:id="rId6"/>
    <p:sldLayoutId id="2147484141" r:id="rId7"/>
    <p:sldLayoutId id="2147484142" r:id="rId8"/>
    <p:sldLayoutId id="2147484143" r:id="rId9"/>
    <p:sldLayoutId id="2147484144" r:id="rId10"/>
    <p:sldLayoutId id="2147484145" r:id="rId11"/>
    <p:sldLayoutId id="2147484146" r:id="rId12"/>
    <p:sldLayoutId id="2147484147" r:id="rId13"/>
    <p:sldLayoutId id="2147484148" r:id="rId14"/>
  </p:sldLayoutIdLst>
  <p:hf hdr="0" ftr="0" dt="0"/>
  <p:txStyles>
    <p:titleStyle>
      <a:lvl1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006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2019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68042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4055" algn="l" defTabSz="812155" rtl="0" eaLnBrk="0" fontAlgn="base" hangingPunct="0">
        <a:lnSpc>
          <a:spcPts val="4062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3074" indent="-283074" algn="l" defTabSz="812155" rtl="0" eaLnBrk="0" fontAlgn="base" hangingPunct="0">
        <a:spcBef>
          <a:spcPct val="20000"/>
        </a:spcBef>
        <a:spcAft>
          <a:spcPct val="0"/>
        </a:spcAft>
        <a:buFont typeface="+mj-lt"/>
        <a:defRPr sz="2900">
          <a:solidFill>
            <a:srgbClr val="005AA9"/>
          </a:solidFill>
          <a:latin typeface="+mn-lt"/>
          <a:ea typeface="+mn-ea"/>
          <a:cs typeface="+mn-cs"/>
        </a:defRPr>
      </a:lvl1pPr>
      <a:lvl2pPr marL="283074" indent="72936" algn="l" defTabSz="812155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5045" indent="-202732" algn="l" defTabSz="81215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6053" indent="-965440" algn="just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7487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3500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29513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5530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1547" indent="306570" algn="l" defTabSz="812155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006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2019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8042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4055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0070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6085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2097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8109" algn="l" defTabSz="71201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69" y="367183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89" tIns="40695" rIns="81389" bIns="4069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69" y="1199774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389" tIns="40695" rIns="81389" bIns="4069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18"/>
            <a:ext cx="620370" cy="474071"/>
          </a:xfrm>
          <a:prstGeom prst="rect">
            <a:avLst/>
          </a:prstGeom>
        </p:spPr>
        <p:txBody>
          <a:bodyPr vert="horz" lIns="81389" tIns="40695" rIns="81389" bIns="40695" rtlCol="0" anchor="ctr">
            <a:normAutofit/>
          </a:bodyPr>
          <a:lstStyle>
            <a:lvl1pPr algn="ctr" defTabSz="813848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350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0" r:id="rId1"/>
    <p:sldLayoutId id="2147484151" r:id="rId2"/>
    <p:sldLayoutId id="2147484152" r:id="rId3"/>
    <p:sldLayoutId id="2147484153" r:id="rId4"/>
    <p:sldLayoutId id="2147484154" r:id="rId5"/>
    <p:sldLayoutId id="2147484155" r:id="rId6"/>
    <p:sldLayoutId id="2147484156" r:id="rId7"/>
    <p:sldLayoutId id="2147484157" r:id="rId8"/>
    <p:sldLayoutId id="2147484158" r:id="rId9"/>
    <p:sldLayoutId id="2147484159" r:id="rId10"/>
    <p:sldLayoutId id="2147484160" r:id="rId11"/>
    <p:sldLayoutId id="2147484161" r:id="rId12"/>
    <p:sldLayoutId id="2147484162" r:id="rId13"/>
    <p:sldLayoutId id="2147484163" r:id="rId14"/>
  </p:sldLayoutIdLst>
  <p:hf hdr="0" ftr="0" dt="0"/>
  <p:txStyles>
    <p:titleStyle>
      <a:lvl1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6726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3449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0195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6925" algn="l" defTabSz="813794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3647" indent="-283647" algn="l" defTabSz="813794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3647" indent="73081" algn="l" defTabSz="813794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6155" indent="-203140" algn="l" defTabSz="81379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48562" indent="-967384" algn="just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19733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6469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3200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89931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46663" indent="307181" algn="l" defTabSz="813794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726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449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0195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925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655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0387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7118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3850" algn="l" defTabSz="71344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" y="0"/>
            <a:ext cx="9142643" cy="514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57" y="367172"/>
            <a:ext cx="7343979" cy="83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509" tIns="40755" rIns="81509" bIns="4075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815857" y="1199764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509" tIns="40755" rIns="81509" bIns="407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081" y="4531205"/>
            <a:ext cx="620370" cy="474071"/>
          </a:xfrm>
          <a:prstGeom prst="rect">
            <a:avLst/>
          </a:prstGeom>
        </p:spPr>
        <p:txBody>
          <a:bodyPr vert="horz" lIns="81509" tIns="40755" rIns="81509" bIns="40755" rtlCol="0" anchor="ctr">
            <a:normAutofit/>
          </a:bodyPr>
          <a:lstStyle>
            <a:lvl1pPr algn="ctr" defTabSz="815072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4E1B3C2-7AE0-4C6C-9691-CB6BB781DB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95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7" r:id="rId1"/>
    <p:sldLayoutId id="2147484328" r:id="rId2"/>
    <p:sldLayoutId id="2147484329" r:id="rId3"/>
    <p:sldLayoutId id="2147484330" r:id="rId4"/>
    <p:sldLayoutId id="2147484331" r:id="rId5"/>
    <p:sldLayoutId id="2147484332" r:id="rId6"/>
    <p:sldLayoutId id="2147484333" r:id="rId7"/>
    <p:sldLayoutId id="2147484334" r:id="rId8"/>
    <p:sldLayoutId id="2147484335" r:id="rId9"/>
    <p:sldLayoutId id="2147484336" r:id="rId10"/>
    <p:sldLayoutId id="2147484337" r:id="rId11"/>
    <p:sldLayoutId id="2147484338" r:id="rId12"/>
    <p:sldLayoutId id="2147484339" r:id="rId13"/>
    <p:sldLayoutId id="2147484340" r:id="rId14"/>
  </p:sldLayoutIdLst>
  <p:hf hdr="0" ftr="0" dt="0"/>
  <p:txStyles>
    <p:titleStyle>
      <a:lvl1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266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4529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1804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29071" algn="l" defTabSz="81501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076" indent="-284076" algn="l" defTabSz="815018" rtl="0" eaLnBrk="0" fontAlgn="base" hangingPunct="0">
        <a:spcBef>
          <a:spcPct val="20000"/>
        </a:spcBef>
        <a:spcAft>
          <a:spcPct val="0"/>
        </a:spcAft>
        <a:buFont typeface="+mj-lt"/>
        <a:defRPr sz="2800">
          <a:solidFill>
            <a:srgbClr val="005AA9"/>
          </a:solidFill>
          <a:latin typeface="+mn-lt"/>
          <a:ea typeface="+mn-ea"/>
          <a:cs typeface="+mn-cs"/>
        </a:defRPr>
      </a:lvl1pPr>
      <a:lvl2pPr marL="284076" indent="73191" algn="l" defTabSz="81501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>
          <a:solidFill>
            <a:srgbClr val="504F53"/>
          </a:solidFill>
          <a:latin typeface="+mn-lt"/>
        </a:defRPr>
      </a:lvl2pPr>
      <a:lvl3pPr marL="556989" indent="-203445" algn="l" defTabSz="81501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rgbClr val="504F53"/>
          </a:solidFill>
          <a:latin typeface="+mn-lt"/>
        </a:defRPr>
      </a:lvl3pPr>
      <a:lvl4pPr marL="1250437" indent="-968838" algn="just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>
          <a:solidFill>
            <a:srgbClr val="504F53"/>
          </a:solidFill>
          <a:latin typeface="+mn-lt"/>
        </a:defRPr>
      </a:lvl4pPr>
      <a:lvl5pPr marL="1121420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5pPr>
      <a:lvl6pPr marL="1478689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6pPr>
      <a:lvl7pPr marL="1835957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7pPr>
      <a:lvl8pPr marL="2193225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8pPr>
      <a:lvl9pPr marL="2550492" indent="307644" algn="l" defTabSz="81501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266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4529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1804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9071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6338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43605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00873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8140" algn="l" defTabSz="7145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06715" y="4830763"/>
            <a:ext cx="730571" cy="274085"/>
          </a:xfrm>
          <a:prstGeom prst="rect">
            <a:avLst/>
          </a:prstGeom>
        </p:spPr>
        <p:txBody>
          <a:bodyPr wrap="none" lIns="103784" tIns="51897" rIns="103784" bIns="51897">
            <a:spAutoFit/>
          </a:bodyPr>
          <a:lstStyle/>
          <a:p>
            <a:pPr algn="ctr" defTabSz="101235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 smtClean="0">
                <a:solidFill>
                  <a:prstClr val="white"/>
                </a:solidFill>
                <a:latin typeface="+mj-lt"/>
                <a:cs typeface="Arial" pitchFamily="34" charset="0"/>
              </a:rPr>
              <a:t>2020 </a:t>
            </a:r>
            <a:r>
              <a:rPr lang="ru-RU" sz="1100" dirty="0">
                <a:solidFill>
                  <a:prstClr val="white"/>
                </a:solidFill>
                <a:latin typeface="+mj-lt"/>
                <a:cs typeface="Arial" pitchFamily="34" charset="0"/>
              </a:rPr>
              <a:t>год</a:t>
            </a:r>
          </a:p>
        </p:txBody>
      </p:sp>
      <p:sp>
        <p:nvSpPr>
          <p:cNvPr id="107522" name="Заголовок 1"/>
          <p:cNvSpPr>
            <a:spLocks noGrp="1"/>
          </p:cNvSpPr>
          <p:nvPr>
            <p:ph type="ctrTitle"/>
          </p:nvPr>
        </p:nvSpPr>
        <p:spPr>
          <a:xfrm>
            <a:off x="323850" y="2593975"/>
            <a:ext cx="8496300" cy="1216025"/>
          </a:xfrm>
        </p:spPr>
        <p:txBody>
          <a:bodyPr>
            <a:normAutofit/>
          </a:bodyPr>
          <a:lstStyle/>
          <a:p>
            <a:pPr algn="ctr" defTabSz="1011238"/>
            <a:r>
              <a:rPr lang="ru-RU" sz="1800" dirty="0">
                <a:latin typeface="Arial" charset="0"/>
                <a:cs typeface="Arial" charset="0"/>
              </a:rPr>
              <a:t>Особенности декларирования доходов физическими лицами </a:t>
            </a:r>
            <a:r>
              <a:rPr lang="ru-RU" sz="1800" dirty="0" smtClean="0">
                <a:latin typeface="Arial" charset="0"/>
                <a:cs typeface="Arial" charset="0"/>
              </a:rPr>
              <a:t/>
            </a:r>
            <a:br>
              <a:rPr lang="ru-RU" sz="1800" dirty="0" smtClean="0">
                <a:latin typeface="Arial" charset="0"/>
                <a:cs typeface="Arial" charset="0"/>
              </a:rPr>
            </a:br>
            <a:r>
              <a:rPr lang="ru-RU" sz="1800" dirty="0" smtClean="0">
                <a:latin typeface="Arial" charset="0"/>
                <a:cs typeface="Arial" charset="0"/>
              </a:rPr>
              <a:t>за </a:t>
            </a:r>
            <a:r>
              <a:rPr lang="ru-RU" sz="1800" dirty="0">
                <a:latin typeface="Arial" charset="0"/>
                <a:cs typeface="Arial" charset="0"/>
              </a:rPr>
              <a:t>2019 год</a:t>
            </a:r>
            <a:endParaRPr lang="ru-RU" sz="1800" dirty="0" smtClean="0">
              <a:latin typeface="Arial" charset="0"/>
              <a:cs typeface="Arial" charset="0"/>
            </a:endParaRPr>
          </a:p>
        </p:txBody>
      </p:sp>
      <p:sp>
        <p:nvSpPr>
          <p:cNvPr id="107523" name="Прямоугольник 1"/>
          <p:cNvSpPr>
            <a:spLocks noChangeArrowheads="1"/>
          </p:cNvSpPr>
          <p:nvPr/>
        </p:nvSpPr>
        <p:spPr bwMode="auto">
          <a:xfrm>
            <a:off x="899592" y="3810000"/>
            <a:ext cx="712879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</a:rPr>
              <a:t>доклад начальника отдела налогообложения имущества и доходов физических лиц и администрирования страховых взносов 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</a:rPr>
              <a:t>Виктории Александровны Зориной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450" y="1924050"/>
            <a:ext cx="6408738" cy="576263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УПРАВЛЕНИЕ ФЕДЕРАЛЬНОЙ НАЛОГОВОЙ СЛУЖБЫ ПО Г. СЕВАСТОПОЛЮ</a:t>
            </a:r>
          </a:p>
        </p:txBody>
      </p:sp>
    </p:spTree>
    <p:extLst>
      <p:ext uri="{BB962C8B-B14F-4D97-AF65-F5344CB8AC3E}">
        <p14:creationId xmlns:p14="http://schemas.microsoft.com/office/powerpoint/2010/main" val="27136661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16416" y="4446883"/>
            <a:ext cx="620370" cy="474071"/>
          </a:xfrm>
        </p:spPr>
        <p:txBody>
          <a:bodyPr/>
          <a:lstStyle/>
          <a:p>
            <a:pPr>
              <a:defRPr/>
            </a:pPr>
            <a:fld id="{84E1B3C2-7AE0-4C6C-9691-CB6BB781DB43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70384" y="295784"/>
            <a:ext cx="6912768" cy="857250"/>
          </a:xfrm>
          <a:prstGeom prst="rect">
            <a:avLst/>
          </a:prstGeom>
        </p:spPr>
        <p:txBody>
          <a:bodyPr vert="horz" lIns="81245" tIns="40623" rIns="81245" bIns="40623" rtlCol="0" anchor="ctr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2400" b="1" i="0" kern="1200">
                <a:solidFill>
                  <a:srgbClr val="005AA9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altLang="ru-RU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Налог исчисляется и уплачивается самостоятельно</a:t>
            </a:r>
            <a:endParaRPr lang="ru-RU" altLang="ru-RU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170384" y="1335849"/>
            <a:ext cx="3257600" cy="34199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 cmpd="dbl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marL="283135" indent="0" algn="l" defTabSz="812381" rtl="0" eaLnBrk="1" latinLnBrk="0" hangingPunct="1">
              <a:spcBef>
                <a:spcPct val="20000"/>
              </a:spcBef>
              <a:buFont typeface="+mj-lt"/>
              <a:buNone/>
              <a:defRPr sz="2400" b="0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3135" indent="0" algn="l" defTabSz="812381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5157" indent="-202775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280669" algn="just" defTabSz="812381" rtl="0" eaLnBrk="1" latinLnBrk="0" hangingPunct="1">
              <a:lnSpc>
                <a:spcPts val="1899"/>
              </a:lnSpc>
              <a:spcBef>
                <a:spcPts val="400"/>
              </a:spcBef>
              <a:buFont typeface="Arial" pitchFamily="34" charset="0"/>
              <a:buNone/>
              <a:tabLst/>
              <a:defRPr sz="16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17717" indent="0" algn="l" defTabSz="812381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defRPr sz="1400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34046" indent="-203097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0235" indent="-203097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6425" indent="-203097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2614" indent="-203097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80000"/>
              </a:lnSpc>
              <a:spcAft>
                <a:spcPts val="0"/>
              </a:spcAft>
              <a:buFontTx/>
              <a:buNone/>
            </a:pPr>
            <a:endParaRPr lang="ru-RU" altLang="ru-RU" sz="1800" dirty="0" smtClean="0"/>
          </a:p>
          <a:p>
            <a:pPr algn="ctr" fontAlgn="auto">
              <a:lnSpc>
                <a:spcPct val="80000"/>
              </a:lnSpc>
              <a:spcAft>
                <a:spcPts val="0"/>
              </a:spcAft>
              <a:buFontTx/>
              <a:buNone/>
            </a:pPr>
            <a:r>
              <a:rPr lang="ru-RU" altLang="ru-RU" sz="1800" dirty="0" smtClean="0"/>
              <a:t>Отдельными категориями физических лиц:</a:t>
            </a:r>
          </a:p>
          <a:p>
            <a:pPr algn="ctr" fontAlgn="auto">
              <a:lnSpc>
                <a:spcPct val="80000"/>
              </a:lnSpc>
              <a:spcAft>
                <a:spcPts val="0"/>
              </a:spcAft>
              <a:buFontTx/>
              <a:buNone/>
            </a:pPr>
            <a:endParaRPr lang="ru-RU" altLang="ru-RU" sz="1875" dirty="0" smtClean="0"/>
          </a:p>
          <a:p>
            <a:pPr marL="626035" indent="-34290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ru-RU" sz="2000" dirty="0" smtClean="0"/>
              <a:t>индивидуальными   предпринимателями</a:t>
            </a:r>
          </a:p>
          <a:p>
            <a:pPr marL="626035" indent="-34290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ü"/>
            </a:pPr>
            <a:endParaRPr lang="ru-RU" altLang="ru-RU" sz="2000" dirty="0" smtClean="0"/>
          </a:p>
          <a:p>
            <a:pPr marL="626035" indent="-34290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ru-RU" sz="2000" dirty="0" smtClean="0"/>
              <a:t> нотариусами</a:t>
            </a:r>
          </a:p>
          <a:p>
            <a:pPr marL="626035" indent="-34290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ü"/>
            </a:pPr>
            <a:endParaRPr lang="ru-RU" altLang="ru-RU" sz="2000" dirty="0" smtClean="0"/>
          </a:p>
          <a:p>
            <a:pPr marL="626035" indent="-34290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altLang="ru-RU" sz="2000" dirty="0" smtClean="0"/>
              <a:t> адвокатами</a:t>
            </a:r>
          </a:p>
          <a:p>
            <a:pPr marL="454585" indent="-17145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ü"/>
            </a:pPr>
            <a:endParaRPr lang="ru-RU" altLang="ru-RU" sz="1200" dirty="0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788693" y="1325101"/>
            <a:ext cx="3294459" cy="341997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8100" cmpd="dbl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marL="283135" indent="0" algn="l" defTabSz="812381" rtl="0" eaLnBrk="1" latinLnBrk="0" hangingPunct="1">
              <a:spcBef>
                <a:spcPct val="20000"/>
              </a:spcBef>
              <a:buFont typeface="+mj-lt"/>
              <a:buNone/>
              <a:defRPr sz="2400" b="0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3135" indent="0" algn="l" defTabSz="812381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5157" indent="-202775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280669" algn="just" defTabSz="812381" rtl="0" eaLnBrk="1" latinLnBrk="0" hangingPunct="1">
              <a:lnSpc>
                <a:spcPts val="1899"/>
              </a:lnSpc>
              <a:spcBef>
                <a:spcPts val="400"/>
              </a:spcBef>
              <a:buFont typeface="Arial" pitchFamily="34" charset="0"/>
              <a:buNone/>
              <a:tabLst/>
              <a:defRPr sz="16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17717" indent="0" algn="l" defTabSz="812381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defRPr sz="1400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34046" indent="-203097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0235" indent="-203097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6425" indent="-203097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2614" indent="-203097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altLang="ru-RU" sz="1800" dirty="0" smtClean="0"/>
          </a:p>
          <a:p>
            <a:pPr algn="ctr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altLang="ru-RU" sz="1800" dirty="0" smtClean="0"/>
              <a:t>По определенным видам доходов физических лиц: </a:t>
            </a:r>
          </a:p>
          <a:p>
            <a:pPr algn="ctr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altLang="ru-RU" sz="1875" dirty="0" smtClean="0"/>
          </a:p>
          <a:p>
            <a:pPr algn="ctr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altLang="ru-RU" sz="100" dirty="0" smtClean="0"/>
          </a:p>
          <a:p>
            <a:pPr marL="568885" indent="-28575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500" dirty="0" smtClean="0"/>
              <a:t>от продажи имущества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defRPr/>
            </a:pPr>
            <a:r>
              <a:rPr lang="ru-RU" altLang="ru-RU" sz="1500" dirty="0"/>
              <a:t> </a:t>
            </a:r>
            <a:r>
              <a:rPr lang="ru-RU" altLang="ru-RU" sz="1500" dirty="0" smtClean="0"/>
              <a:t>         (</a:t>
            </a:r>
            <a:r>
              <a:rPr lang="en-US" altLang="ru-RU" sz="1500" dirty="0" smtClean="0"/>
              <a:t>&lt; 3 </a:t>
            </a:r>
            <a:r>
              <a:rPr lang="ru-RU" altLang="ru-RU" sz="1500" dirty="0" smtClean="0"/>
              <a:t>лет / 5 лет)</a:t>
            </a:r>
          </a:p>
          <a:p>
            <a:pPr marL="568885" indent="-28575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endParaRPr lang="ru-RU" altLang="ru-RU" sz="800" dirty="0" smtClean="0"/>
          </a:p>
          <a:p>
            <a:pPr marL="568885" indent="-28575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500" dirty="0" smtClean="0"/>
              <a:t>от источников за пределами РФ</a:t>
            </a:r>
          </a:p>
          <a:p>
            <a:pPr marL="568885" indent="-28575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endParaRPr lang="ru-RU" altLang="ru-RU" sz="800" dirty="0" smtClean="0"/>
          </a:p>
          <a:p>
            <a:pPr marL="568885" indent="-28575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500" dirty="0" smtClean="0"/>
              <a:t>в виде выигрышей</a:t>
            </a:r>
            <a:r>
              <a:rPr lang="en-US" altLang="ru-RU" sz="1500" dirty="0" smtClean="0"/>
              <a:t> </a:t>
            </a:r>
            <a:r>
              <a:rPr lang="ru-RU" altLang="ru-RU" sz="1500" dirty="0" smtClean="0"/>
              <a:t>в лотерее</a:t>
            </a:r>
          </a:p>
          <a:p>
            <a:pPr marL="568885" indent="-28575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endParaRPr lang="ru-RU" altLang="ru-RU" sz="800" dirty="0" smtClean="0"/>
          </a:p>
          <a:p>
            <a:pPr marL="568885" indent="-28575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500" dirty="0" smtClean="0"/>
              <a:t>по гражданско-правовым договорам (аренда, репетиторство и т.п.)</a:t>
            </a:r>
          </a:p>
          <a:p>
            <a:pPr marL="0" fontAlgn="auto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defRPr/>
            </a:pPr>
            <a:endParaRPr lang="ru-RU" altLang="ru-RU" sz="1500" dirty="0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1475656" y="2139702"/>
            <a:ext cx="243006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20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5076056" y="2139702"/>
            <a:ext cx="243006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200"/>
          </a:p>
        </p:txBody>
      </p:sp>
      <p:sp>
        <p:nvSpPr>
          <p:cNvPr id="9" name="Номер слайда 1"/>
          <p:cNvSpPr txBox="1">
            <a:spLocks/>
          </p:cNvSpPr>
          <p:nvPr/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defPPr>
              <a:defRPr lang="ru-RU"/>
            </a:defPPr>
            <a:lvl1pPr algn="ctr" defTabSz="801634" rtl="0" fontAlgn="base">
              <a:lnSpc>
                <a:spcPts val="1877"/>
              </a:lnSpc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00803" indent="48365" algn="l" defTabSz="801634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801634" indent="96725" algn="l" defTabSz="801634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202456" indent="145046" algn="l" defTabSz="801634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603271" indent="193413" algn="l" defTabSz="801634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45827" algn="l" defTabSz="898329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694991" algn="l" defTabSz="898329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144160" algn="l" defTabSz="898329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593327" algn="l" defTabSz="898329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971B0EE6-8CDD-4F4D-B24A-3866F8862DA1}" type="slidenum">
              <a:rPr lang="ru-RU" altLang="ru-RU" smtClean="0"/>
              <a:pPr/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8766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16416" y="4437343"/>
            <a:ext cx="620370" cy="474071"/>
          </a:xfrm>
        </p:spPr>
        <p:txBody>
          <a:bodyPr/>
          <a:lstStyle/>
          <a:p>
            <a:pPr>
              <a:defRPr/>
            </a:pPr>
            <a:fld id="{84E1B3C2-7AE0-4C6C-9691-CB6BB781DB43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4" name="AutoShape 11"/>
          <p:cNvSpPr>
            <a:spLocks noChangeArrowheads="1"/>
          </p:cNvSpPr>
          <p:nvPr/>
        </p:nvSpPr>
        <p:spPr bwMode="auto">
          <a:xfrm>
            <a:off x="939386" y="1249610"/>
            <a:ext cx="7233013" cy="2978324"/>
          </a:xfrm>
          <a:prstGeom prst="flowChartAlternateProcess">
            <a:avLst/>
          </a:prstGeom>
          <a:solidFill>
            <a:srgbClr val="CCECFF">
              <a:alpha val="3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405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56097" y="763180"/>
            <a:ext cx="7632699" cy="448788"/>
          </a:xfrm>
        </p:spPr>
        <p:txBody>
          <a:bodyPr/>
          <a:lstStyle/>
          <a:p>
            <a:pPr algn="ctr"/>
            <a:r>
              <a:rPr lang="ru-RU" alt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Если налог исчисляется и уплачивается самостоятельно</a:t>
            </a:r>
            <a:r>
              <a:rPr lang="ru-RU" altLang="ru-RU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altLang="ru-RU" sz="2000" u="sng" dirty="0" smtClean="0">
                <a:solidFill>
                  <a:schemeClr val="accent2"/>
                </a:solidFill>
                <a:latin typeface="Times New Roman" panose="02020603050405020304" pitchFamily="18" charset="0"/>
              </a:rPr>
              <a:t>ОБЯЗАТЕЛЬНО</a:t>
            </a:r>
            <a:r>
              <a:rPr lang="ru-RU" altLang="ru-RU" sz="3200" u="sng" dirty="0">
                <a:latin typeface="Times New Roman" panose="02020603050405020304" pitchFamily="18" charset="0"/>
              </a:rPr>
              <a:t/>
            </a:r>
            <a:br>
              <a:rPr lang="ru-RU" altLang="ru-RU" sz="3200" u="sng" dirty="0">
                <a:latin typeface="Times New Roman" panose="02020603050405020304" pitchFamily="18" charset="0"/>
              </a:rPr>
            </a:br>
            <a:endParaRPr lang="ru-RU" altLang="ru-RU" sz="3000" dirty="0">
              <a:solidFill>
                <a:schemeClr val="tx1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177" y="1249610"/>
            <a:ext cx="7056784" cy="2716288"/>
          </a:xfrm>
          <a:prstGeom prst="rect">
            <a:avLst/>
          </a:prstGeom>
        </p:spPr>
        <p:txBody>
          <a:bodyPr/>
          <a:lstStyle>
            <a:lvl1pPr marL="283135" indent="0" algn="l" defTabSz="812381" rtl="0" eaLnBrk="1" latinLnBrk="0" hangingPunct="1">
              <a:spcBef>
                <a:spcPct val="20000"/>
              </a:spcBef>
              <a:buFont typeface="+mj-lt"/>
              <a:buNone/>
              <a:defRPr sz="2400" b="0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3135" indent="0" algn="l" defTabSz="812381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5157" indent="-202775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280669" algn="just" defTabSz="812381" rtl="0" eaLnBrk="1" latinLnBrk="0" hangingPunct="1">
              <a:lnSpc>
                <a:spcPts val="1899"/>
              </a:lnSpc>
              <a:spcBef>
                <a:spcPts val="400"/>
              </a:spcBef>
              <a:buFont typeface="Arial" pitchFamily="34" charset="0"/>
              <a:buNone/>
              <a:tabLst/>
              <a:defRPr sz="16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17717" indent="0" algn="l" defTabSz="812381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defRPr sz="1400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34046" indent="-203097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0235" indent="-203097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6425" indent="-203097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2614" indent="-203097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 fontAlgn="auto">
              <a:spcAft>
                <a:spcPts val="0"/>
              </a:spcAft>
              <a:buClr>
                <a:schemeClr val="tx1"/>
              </a:buClr>
              <a:buAutoNum type="arabicPeriod"/>
            </a:pPr>
            <a:endParaRPr lang="ru-RU" altLang="ru-RU" sz="1800" dirty="0" smtClean="0"/>
          </a:p>
          <a:p>
            <a:pPr marL="457200" indent="-457200" algn="ctr" fontAlgn="auto">
              <a:spcAft>
                <a:spcPts val="0"/>
              </a:spcAft>
              <a:buClr>
                <a:schemeClr val="tx1"/>
              </a:buClr>
              <a:buAutoNum type="arabicPeriod"/>
            </a:pPr>
            <a:r>
              <a:rPr lang="ru-RU" altLang="ru-RU" sz="1800" dirty="0" smtClean="0"/>
              <a:t>Подать </a:t>
            </a:r>
            <a:r>
              <a:rPr lang="ru-RU" altLang="ru-RU" sz="1800" dirty="0" smtClean="0"/>
              <a:t>в налоговый орган </a:t>
            </a:r>
            <a:r>
              <a:rPr lang="ru-RU" altLang="ru-RU" sz="1800" i="1" dirty="0" smtClean="0"/>
              <a:t>по месту жительства</a:t>
            </a:r>
            <a:r>
              <a:rPr lang="ru-RU" altLang="ru-RU" sz="1800" dirty="0" smtClean="0"/>
              <a:t> налоговую </a:t>
            </a:r>
            <a:r>
              <a:rPr lang="ru-RU" altLang="ru-RU" sz="1800" i="1" dirty="0"/>
              <a:t>декларацию</a:t>
            </a:r>
            <a:r>
              <a:rPr lang="ru-RU" altLang="ru-RU" sz="1800" dirty="0" smtClean="0"/>
              <a:t> по форме 3-НДФЛ </a:t>
            </a:r>
            <a:r>
              <a:rPr lang="ru-RU" altLang="ru-RU" sz="1800" dirty="0" smtClean="0"/>
              <a:t>за налоговый период 2019 года </a:t>
            </a:r>
            <a:r>
              <a:rPr lang="ru-RU" altLang="ru-RU" i="1" dirty="0" smtClean="0">
                <a:solidFill>
                  <a:srgbClr val="FF0000"/>
                </a:solidFill>
              </a:rPr>
              <a:t>не </a:t>
            </a:r>
            <a:r>
              <a:rPr lang="ru-RU" altLang="ru-RU" i="1" dirty="0" smtClean="0">
                <a:solidFill>
                  <a:srgbClr val="FF0000"/>
                </a:solidFill>
              </a:rPr>
              <a:t>позднее </a:t>
            </a:r>
            <a:r>
              <a:rPr lang="ru-RU" altLang="ru-RU" i="1" dirty="0" smtClean="0">
                <a:solidFill>
                  <a:srgbClr val="FF0000"/>
                </a:solidFill>
              </a:rPr>
              <a:t>30.07.2020</a:t>
            </a:r>
          </a:p>
          <a:p>
            <a:pPr marL="0" algn="ctr" fontAlgn="auto">
              <a:spcAft>
                <a:spcPts val="0"/>
              </a:spcAft>
              <a:buClr>
                <a:schemeClr val="tx1"/>
              </a:buClr>
            </a:pPr>
            <a:r>
              <a:rPr lang="ru-RU" altLang="ru-RU" sz="1600" i="1" dirty="0" smtClean="0">
                <a:solidFill>
                  <a:schemeClr val="accent6">
                    <a:lumMod val="50000"/>
                  </a:schemeClr>
                </a:solidFill>
              </a:rPr>
              <a:t>(срок предоставления продлен на 3 месяца - п.3 Постановления Правительства РФ № 409 от 02.04.2020</a:t>
            </a:r>
            <a:endParaRPr lang="ru-RU" altLang="ru-RU" sz="16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0" indent="-457200" algn="ctr" fontAlgn="auto">
              <a:spcAft>
                <a:spcPts val="0"/>
              </a:spcAft>
              <a:buClr>
                <a:schemeClr val="tx1"/>
              </a:buClr>
            </a:pPr>
            <a:r>
              <a:rPr lang="ru-RU" altLang="ru-RU" sz="1800" dirty="0" smtClean="0"/>
              <a:t>2. Уплатить исчисленную сумму НДФЛ </a:t>
            </a:r>
            <a:r>
              <a:rPr lang="ru-RU" altLang="ru-RU" sz="1800" dirty="0" smtClean="0">
                <a:solidFill>
                  <a:srgbClr val="FF0000"/>
                </a:solidFill>
              </a:rPr>
              <a:t>не позднее 15 июля </a:t>
            </a:r>
            <a:r>
              <a:rPr lang="ru-RU" altLang="ru-RU" sz="1800" dirty="0" smtClean="0"/>
              <a:t>года, следующего за годом получения </a:t>
            </a:r>
            <a:r>
              <a:rPr lang="ru-RU" altLang="ru-RU" sz="1800" dirty="0" smtClean="0"/>
              <a:t>дохода</a:t>
            </a:r>
          </a:p>
          <a:p>
            <a:pPr marL="457200" indent="-457200" algn="ctr" fontAlgn="auto">
              <a:spcAft>
                <a:spcPts val="0"/>
              </a:spcAft>
              <a:buClr>
                <a:schemeClr val="tx1"/>
              </a:buClr>
            </a:pPr>
            <a:r>
              <a:rPr lang="ru-RU" altLang="ru-RU" sz="1600" i="1" dirty="0">
                <a:solidFill>
                  <a:schemeClr val="accent6">
                    <a:lumMod val="50000"/>
                  </a:schemeClr>
                </a:solidFill>
              </a:rPr>
              <a:t>(продление срока уплаты не предусмотрено)</a:t>
            </a:r>
          </a:p>
          <a:p>
            <a:pPr marL="457200" indent="-457200" algn="ctr" fontAlgn="auto">
              <a:spcAft>
                <a:spcPts val="0"/>
              </a:spcAft>
              <a:buClr>
                <a:schemeClr val="tx1"/>
              </a:buClr>
            </a:pPr>
            <a:endParaRPr lang="ru-RU" altLang="ru-RU" sz="1500" i="1" dirty="0"/>
          </a:p>
        </p:txBody>
      </p:sp>
    </p:spTree>
    <p:extLst>
      <p:ext uri="{BB962C8B-B14F-4D97-AF65-F5344CB8AC3E}">
        <p14:creationId xmlns:p14="http://schemas.microsoft.com/office/powerpoint/2010/main" val="2246657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289553" y="4443958"/>
            <a:ext cx="620370" cy="474071"/>
          </a:xfrm>
        </p:spPr>
        <p:txBody>
          <a:bodyPr/>
          <a:lstStyle/>
          <a:p>
            <a:pPr>
              <a:defRPr/>
            </a:pPr>
            <a:fld id="{84E1B3C2-7AE0-4C6C-9691-CB6BB781DB43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45574" y="411510"/>
            <a:ext cx="7343979" cy="832593"/>
          </a:xfrm>
          <a:prstGeom prst="rect">
            <a:avLst/>
          </a:prstGeom>
        </p:spPr>
        <p:txBody>
          <a:bodyPr vert="horz" lIns="81245" tIns="40623" rIns="81245" bIns="40623" rtlCol="0" anchor="ctr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2400" b="1" i="0" kern="1200">
                <a:solidFill>
                  <a:srgbClr val="005AA9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dirty="0" smtClean="0"/>
              <a:t>Налогообложение основных видов доходов физических лиц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827798"/>
              </p:ext>
            </p:extLst>
          </p:nvPr>
        </p:nvGraphicFramePr>
        <p:xfrm>
          <a:off x="755576" y="1211458"/>
          <a:ext cx="7332283" cy="32651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64496"/>
                <a:gridCol w="1368152"/>
                <a:gridCol w="1499635"/>
              </a:tblGrid>
              <a:tr h="40584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Виды </a:t>
                      </a:r>
                      <a:r>
                        <a:rPr lang="ru-RU" sz="16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полученного дохода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Резидент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Нерезидент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70C0"/>
                    </a:solidFill>
                  </a:tcPr>
                </a:tc>
              </a:tr>
              <a:tr h="51087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smtClean="0">
                          <a:effectLst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</a:rPr>
                        <a:t>Наследство </a:t>
                      </a:r>
                    </a:p>
                    <a:p>
                      <a:pPr algn="l" fontAlgn="b"/>
                      <a:r>
                        <a:rPr lang="ru-RU" sz="1400" u="none" strike="noStrike" dirty="0" smtClean="0">
                          <a:effectLst/>
                        </a:rPr>
                        <a:t>(</a:t>
                      </a:r>
                      <a:r>
                        <a:rPr lang="ru-RU" sz="1400" u="none" strike="noStrike" dirty="0">
                          <a:effectLst/>
                        </a:rPr>
                        <a:t>пункт 18 статьи 217 НК РФ)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</a:rPr>
                        <a:t>Не облагается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</a:rPr>
                        <a:t>Не облагается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645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smtClean="0">
                          <a:effectLst/>
                        </a:rPr>
                        <a:t> </a:t>
                      </a:r>
                      <a:r>
                        <a:rPr lang="ru-RU" sz="1400" b="1" u="none" strike="noStrike" dirty="0" smtClean="0">
                          <a:effectLst/>
                        </a:rPr>
                        <a:t>Подарок </a:t>
                      </a:r>
                      <a:r>
                        <a:rPr lang="ru-RU" sz="1400" b="1" u="none" strike="noStrike" dirty="0">
                          <a:effectLst/>
                        </a:rPr>
                        <a:t>от </a:t>
                      </a:r>
                      <a:r>
                        <a:rPr lang="ru-RU" sz="1400" b="1" u="none" strike="noStrike" dirty="0" smtClean="0">
                          <a:effectLst/>
                        </a:rPr>
                        <a:t>членов </a:t>
                      </a:r>
                      <a:r>
                        <a:rPr lang="ru-RU" sz="1400" b="1" u="none" strike="noStrike" dirty="0">
                          <a:effectLst/>
                        </a:rPr>
                        <a:t>семьи </a:t>
                      </a:r>
                      <a:r>
                        <a:rPr lang="ru-RU" sz="1400" b="1" u="none" strike="noStrike" dirty="0" smtClean="0">
                          <a:effectLst/>
                        </a:rPr>
                        <a:t>и близких родственников </a:t>
                      </a:r>
                    </a:p>
                    <a:p>
                      <a:pPr algn="l" fontAlgn="b"/>
                      <a:r>
                        <a:rPr lang="ru-RU" sz="1400" u="none" strike="noStrike" dirty="0" smtClean="0">
                          <a:effectLst/>
                        </a:rPr>
                        <a:t> (</a:t>
                      </a:r>
                      <a:r>
                        <a:rPr lang="ru-RU" sz="1400" u="none" strike="noStrike" dirty="0">
                          <a:effectLst/>
                        </a:rPr>
                        <a:t>пункт 18.1 </a:t>
                      </a:r>
                      <a:r>
                        <a:rPr lang="ru-RU" sz="1400" u="none" strike="noStrike" dirty="0" smtClean="0">
                          <a:effectLst/>
                        </a:rPr>
                        <a:t> статьи </a:t>
                      </a:r>
                      <a:r>
                        <a:rPr lang="ru-RU" sz="1400" u="none" strike="noStrike" dirty="0">
                          <a:effectLst/>
                        </a:rPr>
                        <a:t>217 НК РФ)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</a:rPr>
                        <a:t>Не облагается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</a:rPr>
                        <a:t>Не облагается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851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 smtClean="0">
                          <a:effectLst/>
                        </a:rPr>
                        <a:t> Подарок </a:t>
                      </a:r>
                      <a:r>
                        <a:rPr lang="ru-RU" sz="1400" b="1" u="none" strike="noStrike" dirty="0">
                          <a:effectLst/>
                        </a:rPr>
                        <a:t>от других физических лиц  </a:t>
                      </a:r>
                      <a:endParaRPr lang="ru-RU" sz="1400" b="1" u="none" strike="noStrike" dirty="0" smtClean="0">
                        <a:effectLst/>
                      </a:endParaRPr>
                    </a:p>
                    <a:p>
                      <a:pPr algn="l" fontAlgn="b"/>
                      <a:r>
                        <a:rPr lang="ru-RU" sz="1400" u="none" strike="noStrike" dirty="0" smtClean="0">
                          <a:effectLst/>
                        </a:rPr>
                        <a:t>(</a:t>
                      </a:r>
                      <a:r>
                        <a:rPr lang="ru-RU" sz="1400" u="none" strike="noStrike" dirty="0">
                          <a:effectLst/>
                        </a:rPr>
                        <a:t>статья 224 НК РФ)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13%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30%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802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 smtClean="0">
                          <a:effectLst/>
                        </a:rPr>
                        <a:t> Продажа </a:t>
                      </a:r>
                      <a:r>
                        <a:rPr lang="ru-RU" sz="1400" b="1" u="none" strike="noStrike" dirty="0">
                          <a:effectLst/>
                        </a:rPr>
                        <a:t>объектов недвижимого </a:t>
                      </a:r>
                      <a:r>
                        <a:rPr lang="ru-RU" sz="1400" b="1" u="none" strike="noStrike" dirty="0" smtClean="0">
                          <a:effectLst/>
                        </a:rPr>
                        <a:t>имущества</a:t>
                      </a:r>
                    </a:p>
                    <a:p>
                      <a:pPr algn="l" fontAlgn="b"/>
                      <a:r>
                        <a:rPr lang="ru-RU" sz="1400" u="none" strike="noStrike" dirty="0" smtClean="0">
                          <a:effectLst/>
                        </a:rPr>
                        <a:t> (статья </a:t>
                      </a:r>
                      <a:r>
                        <a:rPr lang="ru-RU" sz="1400" u="none" strike="noStrike" dirty="0">
                          <a:effectLst/>
                        </a:rPr>
                        <a:t>217.1 НК </a:t>
                      </a:r>
                      <a:r>
                        <a:rPr lang="ru-RU" sz="1400" u="none" strike="noStrike" dirty="0" smtClean="0">
                          <a:effectLst/>
                        </a:rPr>
                        <a:t>РФ):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r>
                        <a:rPr lang="ru-RU" sz="1400" u="none" strike="noStrike" dirty="0" smtClean="0">
                          <a:effectLst/>
                        </a:rPr>
                        <a:t>х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r>
                        <a:rPr lang="ru-RU" sz="1400" u="none" strike="noStrike" dirty="0" smtClean="0">
                          <a:effectLst/>
                        </a:rPr>
                        <a:t>х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3164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i="1" u="none" strike="noStrike" dirty="0" smtClean="0">
                          <a:effectLst/>
                        </a:rPr>
                        <a:t>     более </a:t>
                      </a:r>
                      <a:r>
                        <a:rPr lang="ru-RU" sz="1400" i="1" u="none" strike="noStrike" dirty="0">
                          <a:effectLst/>
                        </a:rPr>
                        <a:t>установленного </a:t>
                      </a:r>
                      <a:r>
                        <a:rPr lang="ru-RU" sz="1400" i="1" u="none" strike="noStrike" dirty="0" smtClean="0">
                          <a:effectLst/>
                        </a:rPr>
                        <a:t>срока владения (более 3-5 лет)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</a:rPr>
                        <a:t>Не облагается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с 01.01.2019 не облагается</a:t>
                      </a:r>
                      <a:endParaRPr lang="ru-RU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225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i="1" u="none" strike="noStrike" dirty="0" smtClean="0">
                          <a:effectLst/>
                        </a:rPr>
                        <a:t>     менее </a:t>
                      </a:r>
                      <a:r>
                        <a:rPr lang="ru-RU" sz="1400" i="1" u="none" strike="noStrike" dirty="0">
                          <a:effectLst/>
                        </a:rPr>
                        <a:t>установленного </a:t>
                      </a:r>
                      <a:r>
                        <a:rPr lang="ru-RU" sz="1400" i="1" u="none" strike="noStrike" dirty="0" smtClean="0">
                          <a:effectLst/>
                        </a:rPr>
                        <a:t>срока владения</a:t>
                      </a:r>
                      <a:endParaRPr lang="ru-R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13%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30%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6226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16416" y="4443958"/>
            <a:ext cx="620370" cy="474071"/>
          </a:xfrm>
        </p:spPr>
        <p:txBody>
          <a:bodyPr/>
          <a:lstStyle/>
          <a:p>
            <a:pPr>
              <a:defRPr/>
            </a:pPr>
            <a:fld id="{84E1B3C2-7AE0-4C6C-9691-CB6BB781DB43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34058" y="521495"/>
            <a:ext cx="6858000" cy="529828"/>
          </a:xfrm>
          <a:prstGeom prst="rect">
            <a:avLst/>
          </a:prstGeom>
        </p:spPr>
        <p:txBody>
          <a:bodyPr vert="horz" lIns="81245" tIns="40623" rIns="81245" bIns="40623" rtlCol="0" anchor="ctr">
            <a:noAutofit/>
          </a:bodyPr>
          <a:lstStyle>
            <a:lvl1pPr algn="l" defTabSz="812381" rtl="0" eaLnBrk="1" latinLnBrk="0" hangingPunct="1">
              <a:spcBef>
                <a:spcPct val="0"/>
              </a:spcBef>
              <a:buNone/>
              <a:defRPr sz="2400" b="1" i="0" kern="1200">
                <a:solidFill>
                  <a:srgbClr val="005AA9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alt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Кто ВПРАВЕ представить декларацию</a:t>
            </a:r>
            <a:endParaRPr lang="ru-RU" alt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465660" y="1410891"/>
            <a:ext cx="5994797" cy="2106216"/>
          </a:xfrm>
          <a:prstGeom prst="rect">
            <a:avLst/>
          </a:prstGeom>
        </p:spPr>
        <p:txBody>
          <a:bodyPr/>
          <a:lstStyle>
            <a:lvl1pPr marL="283135" indent="0" algn="l" defTabSz="812381" rtl="0" eaLnBrk="1" latinLnBrk="0" hangingPunct="1">
              <a:spcBef>
                <a:spcPct val="20000"/>
              </a:spcBef>
              <a:buFont typeface="+mj-lt"/>
              <a:buNone/>
              <a:defRPr sz="2400" b="0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3135" indent="0" algn="l" defTabSz="812381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5157" indent="-202775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280669" algn="just" defTabSz="812381" rtl="0" eaLnBrk="1" latinLnBrk="0" hangingPunct="1">
              <a:lnSpc>
                <a:spcPts val="1899"/>
              </a:lnSpc>
              <a:spcBef>
                <a:spcPts val="400"/>
              </a:spcBef>
              <a:buFont typeface="Arial" pitchFamily="34" charset="0"/>
              <a:buNone/>
              <a:tabLst/>
              <a:defRPr sz="16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17717" indent="0" algn="l" defTabSz="812381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defRPr sz="1400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34046" indent="-203097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40235" indent="-203097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46425" indent="-203097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52614" indent="-203097" algn="l" defTabSz="81238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fontAlgn="auto">
              <a:lnSpc>
                <a:spcPct val="90000"/>
              </a:lnSpc>
              <a:spcAft>
                <a:spcPts val="0"/>
              </a:spcAft>
            </a:pPr>
            <a:r>
              <a:rPr lang="ru-RU" altLang="ru-RU" sz="2100" dirty="0" smtClean="0"/>
              <a:t>Вправе представить декларацию лица, заявляющие </a:t>
            </a:r>
            <a:r>
              <a:rPr lang="ru-RU" altLang="ru-RU" sz="2100" b="1" dirty="0" smtClean="0">
                <a:solidFill>
                  <a:srgbClr val="660066"/>
                </a:solidFill>
              </a:rPr>
              <a:t>налоговые вычеты</a:t>
            </a:r>
            <a:r>
              <a:rPr lang="ru-RU" altLang="ru-RU" sz="2100" dirty="0"/>
              <a:t>*: </a:t>
            </a:r>
          </a:p>
          <a:p>
            <a:pPr marL="0" fontAlgn="auto">
              <a:lnSpc>
                <a:spcPct val="90000"/>
              </a:lnSpc>
              <a:spcAft>
                <a:spcPts val="0"/>
              </a:spcAft>
            </a:pPr>
            <a:endParaRPr lang="ru-RU" altLang="ru-RU" sz="750" dirty="0" smtClean="0"/>
          </a:p>
          <a:p>
            <a:pPr marL="902494" lvl="1" indent="-285750" fontAlgn="auto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ru-RU" sz="1800" dirty="0" smtClean="0"/>
              <a:t>стандартные вычеты (ст.218 НК РФ)</a:t>
            </a:r>
          </a:p>
          <a:p>
            <a:pPr marL="902494" lvl="1" indent="-285750" fontAlgn="auto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ru-RU" sz="1800" dirty="0" smtClean="0"/>
              <a:t>социальные вычеты (ст.219 НК РФ)</a:t>
            </a:r>
          </a:p>
          <a:p>
            <a:pPr marL="902494" lvl="1" indent="-285750" fontAlgn="auto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ru-RU" sz="1800" dirty="0" smtClean="0"/>
              <a:t>имущественные вычеты (ст.220 НК РФ)</a:t>
            </a:r>
          </a:p>
          <a:p>
            <a:pPr marL="902494" lvl="1" indent="-285750" fontAlgn="auto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ru-RU" sz="1800" dirty="0" smtClean="0"/>
              <a:t>профессиональные вычеты (ст.221 НК РФ)</a:t>
            </a:r>
          </a:p>
          <a:p>
            <a:pPr marL="616744" lvl="1" fontAlgn="auto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</a:pPr>
            <a:endParaRPr lang="ru-RU" altLang="ru-RU" sz="1800" dirty="0"/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1465660" y="3538996"/>
            <a:ext cx="480655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40161" dir="4293903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200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465660" y="3706416"/>
            <a:ext cx="6212681" cy="9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500" i="1" dirty="0" smtClean="0">
                <a:solidFill>
                  <a:srgbClr val="660066"/>
                </a:solidFill>
              </a:rPr>
              <a:t>*Налоговый вычет</a:t>
            </a:r>
            <a:r>
              <a:rPr lang="ru-RU" altLang="ru-RU" sz="1500" i="1" dirty="0" smtClean="0"/>
              <a:t> – это сумма, уменьшающая размер дохода, с которого взимается налог </a:t>
            </a:r>
            <a:r>
              <a:rPr lang="ru-RU" altLang="ru-RU" sz="1500" i="1" dirty="0">
                <a:solidFill>
                  <a:srgbClr val="660066"/>
                </a:solidFill>
              </a:rPr>
              <a:t>по ставке 13 процентов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500" i="1" dirty="0"/>
              <a:t>					</a:t>
            </a:r>
            <a:endParaRPr lang="ru-RU" altLang="ru-RU" sz="4050" i="1" dirty="0"/>
          </a:p>
        </p:txBody>
      </p:sp>
    </p:spTree>
    <p:extLst>
      <p:ext uri="{BB962C8B-B14F-4D97-AF65-F5344CB8AC3E}">
        <p14:creationId xmlns:p14="http://schemas.microsoft.com/office/powerpoint/2010/main" val="2790233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38344" y="6853536"/>
            <a:ext cx="1533220" cy="289847"/>
          </a:xfrm>
          <a:prstGeom prst="rect">
            <a:avLst/>
          </a:prstGeom>
        </p:spPr>
        <p:txBody>
          <a:bodyPr wrap="none" lIns="104162" tIns="52082" rIns="104162" bIns="52082">
            <a:spAutoFit/>
          </a:bodyPr>
          <a:lstStyle/>
          <a:p>
            <a:pPr algn="ctr" defTabSz="10160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prstClr val="white"/>
                </a:solidFill>
                <a:latin typeface="Calibri"/>
                <a:cs typeface="Arial" pitchFamily="34" charset="0"/>
              </a:rPr>
              <a:t>30 января 2015 года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700807" y="2643766"/>
            <a:ext cx="7874827" cy="864095"/>
          </a:xfrm>
        </p:spPr>
        <p:txBody>
          <a:bodyPr rtlCol="0">
            <a:noAutofit/>
          </a:bodyPr>
          <a:lstStyle/>
          <a:p>
            <a:pPr lvl="0"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БЛАГОДАРЮ  ЗА  ВНИМАНИЕ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56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0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1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2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3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4_Present_FNS2012_A4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13764</TotalTime>
  <Words>324</Words>
  <Application>Microsoft Office PowerPoint</Application>
  <PresentationFormat>Экран (16:9)</PresentationFormat>
  <Paragraphs>74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6</vt:i4>
      </vt:variant>
    </vt:vector>
  </HeadingPairs>
  <TitlesOfParts>
    <vt:vector size="16" baseType="lpstr">
      <vt:lpstr>Arial</vt:lpstr>
      <vt:lpstr>Calibri</vt:lpstr>
      <vt:lpstr>Times New Roman</vt:lpstr>
      <vt:lpstr>Wingdings</vt:lpstr>
      <vt:lpstr>Present_FNS2012_16-9</vt:lpstr>
      <vt:lpstr>10_Present_FNS2012_A4</vt:lpstr>
      <vt:lpstr>11_Present_FNS2012_A4</vt:lpstr>
      <vt:lpstr>12_Present_FNS2012_A4</vt:lpstr>
      <vt:lpstr>13_Present_FNS2012_A4</vt:lpstr>
      <vt:lpstr>14_Present_FNS2012_A4</vt:lpstr>
      <vt:lpstr>Особенности декларирования доходов физическими лицами  за 2019 год</vt:lpstr>
      <vt:lpstr>Презентация PowerPoint</vt:lpstr>
      <vt:lpstr>Если налог исчисляется и уплачивается самостоятельно ОБЯЗАТЕЛЬНО </vt:lpstr>
      <vt:lpstr>Презентация PowerPoint</vt:lpstr>
      <vt:lpstr>Презентация PowerPoint</vt:lpstr>
      <vt:lpstr>БЛАГОДАРЮ  ЗА  ВНИМАНИЕ </vt:lpstr>
    </vt:vector>
  </TitlesOfParts>
  <Company>Kraftway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Зорина Виктория Александровна</cp:lastModifiedBy>
  <cp:revision>2038</cp:revision>
  <cp:lastPrinted>2020-04-27T12:54:40Z</cp:lastPrinted>
  <dcterms:created xsi:type="dcterms:W3CDTF">2013-03-25T05:56:00Z</dcterms:created>
  <dcterms:modified xsi:type="dcterms:W3CDTF">2020-04-27T13:08:59Z</dcterms:modified>
</cp:coreProperties>
</file>